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4"/>
    <p:sldMasterId id="2147483852" r:id="rId5"/>
  </p:sldMasterIdLst>
  <p:notesMasterIdLst>
    <p:notesMasterId r:id="rId11"/>
  </p:notesMasterIdLst>
  <p:handoutMasterIdLst>
    <p:handoutMasterId r:id="rId12"/>
  </p:handoutMasterIdLst>
  <p:sldIdLst>
    <p:sldId id="256" r:id="rId6"/>
    <p:sldId id="257" r:id="rId7"/>
    <p:sldId id="258"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0B2181-E5A6-44A1-8756-379E11E86230}" type="doc">
      <dgm:prSet loTypeId="urn:microsoft.com/office/officeart/2011/layout/HexagonRadial" loCatId="cycle" qsTypeId="urn:microsoft.com/office/officeart/2005/8/quickstyle/simple4" qsCatId="simple" csTypeId="urn:microsoft.com/office/officeart/2005/8/colors/colorful1" csCatId="colorful" phldr="1"/>
      <dgm:spPr/>
      <dgm:t>
        <a:bodyPr/>
        <a:lstStyle/>
        <a:p>
          <a:endParaRPr lang="en-US"/>
        </a:p>
      </dgm:t>
    </dgm:pt>
    <dgm:pt modelId="{E285215F-F7D3-426D-869F-A205F1C4BF2E}">
      <dgm:prSet phldrT="[Text]"/>
      <dgm:spPr/>
      <dgm:t>
        <a:bodyPr/>
        <a:lstStyle/>
        <a:p>
          <a:r>
            <a:rPr lang="en-US" dirty="0"/>
            <a:t>Ready-Mixed Batching Plants</a:t>
          </a:r>
        </a:p>
      </dgm:t>
    </dgm:pt>
    <dgm:pt modelId="{C88ED351-B087-4B5B-B036-8A79F85B9430}" type="parTrans" cxnId="{712F59E6-9F77-49BE-896E-6AB661489231}">
      <dgm:prSet/>
      <dgm:spPr/>
      <dgm:t>
        <a:bodyPr/>
        <a:lstStyle/>
        <a:p>
          <a:endParaRPr lang="en-US"/>
        </a:p>
      </dgm:t>
    </dgm:pt>
    <dgm:pt modelId="{8F134DCA-F37E-4B6B-8D99-CDA93A04CBF7}" type="sibTrans" cxnId="{712F59E6-9F77-49BE-896E-6AB661489231}">
      <dgm:prSet/>
      <dgm:spPr/>
      <dgm:t>
        <a:bodyPr/>
        <a:lstStyle/>
        <a:p>
          <a:endParaRPr lang="en-US"/>
        </a:p>
      </dgm:t>
    </dgm:pt>
    <dgm:pt modelId="{2D019032-8DF9-427F-9EED-A44F575B2797}">
      <dgm:prSet phldrT="[Text]"/>
      <dgm:spPr/>
      <dgm:t>
        <a:bodyPr/>
        <a:lstStyle/>
        <a:p>
          <a:r>
            <a:rPr lang="en-US" dirty="0">
              <a:latin typeface="Franklin Gothic Medium" panose="020B0603020102020204" pitchFamily="34" charset="0"/>
            </a:rPr>
            <a:t>Wash Hands &amp; use sanitizer</a:t>
          </a:r>
        </a:p>
      </dgm:t>
    </dgm:pt>
    <dgm:pt modelId="{8AA4E754-3065-44F5-9AA8-EF9AEDF6D0CC}" type="parTrans" cxnId="{D9DDA6FC-B3AF-42F0-885F-BC9324E7B391}">
      <dgm:prSet/>
      <dgm:spPr/>
      <dgm:t>
        <a:bodyPr/>
        <a:lstStyle/>
        <a:p>
          <a:endParaRPr lang="en-US"/>
        </a:p>
      </dgm:t>
    </dgm:pt>
    <dgm:pt modelId="{30EE830B-DF74-41F0-84DB-53F31DAABAD3}" type="sibTrans" cxnId="{D9DDA6FC-B3AF-42F0-885F-BC9324E7B391}">
      <dgm:prSet/>
      <dgm:spPr/>
      <dgm:t>
        <a:bodyPr/>
        <a:lstStyle/>
        <a:p>
          <a:endParaRPr lang="en-US"/>
        </a:p>
      </dgm:t>
    </dgm:pt>
    <dgm:pt modelId="{13BDC813-0B90-48F6-A0DA-2BF83E4323AC}">
      <dgm:prSet phldrT="[Text]"/>
      <dgm:spPr/>
      <dgm:t>
        <a:bodyPr/>
        <a:lstStyle/>
        <a:p>
          <a:r>
            <a:rPr lang="en-US" dirty="0">
              <a:latin typeface="Franklin Gothic Medium" panose="020B0603020102020204" pitchFamily="34" charset="0"/>
            </a:rPr>
            <a:t>Clean Workstation &amp; surrounding area</a:t>
          </a:r>
        </a:p>
      </dgm:t>
    </dgm:pt>
    <dgm:pt modelId="{E8090202-8229-492D-BC32-089543CCF403}" type="parTrans" cxnId="{4E45A5E4-3491-4C53-85D5-EB0A6F589374}">
      <dgm:prSet/>
      <dgm:spPr/>
      <dgm:t>
        <a:bodyPr/>
        <a:lstStyle/>
        <a:p>
          <a:endParaRPr lang="en-US"/>
        </a:p>
      </dgm:t>
    </dgm:pt>
    <dgm:pt modelId="{430D8C41-AA6A-488F-A2C6-FE86BBA67565}" type="sibTrans" cxnId="{4E45A5E4-3491-4C53-85D5-EB0A6F589374}">
      <dgm:prSet/>
      <dgm:spPr/>
      <dgm:t>
        <a:bodyPr/>
        <a:lstStyle/>
        <a:p>
          <a:endParaRPr lang="en-US"/>
        </a:p>
      </dgm:t>
    </dgm:pt>
    <dgm:pt modelId="{B69C2618-690B-42BD-8094-89775B7AB89D}">
      <dgm:prSet phldrT="[Text]"/>
      <dgm:spPr/>
      <dgm:t>
        <a:bodyPr/>
        <a:lstStyle/>
        <a:p>
          <a:r>
            <a:rPr lang="en-US" dirty="0">
              <a:latin typeface="Franklin Gothic Medium" panose="020B0603020102020204" pitchFamily="34" charset="0"/>
            </a:rPr>
            <a:t>Clean walkie-talkie &amp; phone </a:t>
          </a:r>
        </a:p>
      </dgm:t>
    </dgm:pt>
    <dgm:pt modelId="{42D28648-708A-480E-87B5-ED6BB14FCE43}" type="parTrans" cxnId="{A63ACAD1-AF14-454B-8F2D-1BB2DA64D7F5}">
      <dgm:prSet/>
      <dgm:spPr/>
      <dgm:t>
        <a:bodyPr/>
        <a:lstStyle/>
        <a:p>
          <a:endParaRPr lang="en-US"/>
        </a:p>
      </dgm:t>
    </dgm:pt>
    <dgm:pt modelId="{D590987A-3E82-41C4-96C2-43795618FC36}" type="sibTrans" cxnId="{A63ACAD1-AF14-454B-8F2D-1BB2DA64D7F5}">
      <dgm:prSet/>
      <dgm:spPr/>
      <dgm:t>
        <a:bodyPr/>
        <a:lstStyle/>
        <a:p>
          <a:endParaRPr lang="en-US"/>
        </a:p>
      </dgm:t>
    </dgm:pt>
    <dgm:pt modelId="{01ABCA04-BD82-4076-B9BE-56A01E6D25B7}">
      <dgm:prSet phldrT="[Text]"/>
      <dgm:spPr/>
      <dgm:t>
        <a:bodyPr/>
        <a:lstStyle/>
        <a:p>
          <a:r>
            <a:rPr lang="en-US" dirty="0">
              <a:latin typeface="Franklin Gothic Medium" panose="020B0603020102020204" pitchFamily="34" charset="0"/>
            </a:rPr>
            <a:t>Clean door handles, handrails, chair, seats &amp; trucks</a:t>
          </a:r>
        </a:p>
      </dgm:t>
    </dgm:pt>
    <dgm:pt modelId="{CC34B6BB-23B2-49FD-A406-648B3086DF41}" type="parTrans" cxnId="{03F4B17E-2D55-43A0-9BF1-80251250F7BC}">
      <dgm:prSet/>
      <dgm:spPr/>
      <dgm:t>
        <a:bodyPr/>
        <a:lstStyle/>
        <a:p>
          <a:endParaRPr lang="en-US"/>
        </a:p>
      </dgm:t>
    </dgm:pt>
    <dgm:pt modelId="{D16D7ECD-6375-4618-9E03-47DC25F83BF1}" type="sibTrans" cxnId="{03F4B17E-2D55-43A0-9BF1-80251250F7BC}">
      <dgm:prSet/>
      <dgm:spPr/>
      <dgm:t>
        <a:bodyPr/>
        <a:lstStyle/>
        <a:p>
          <a:endParaRPr lang="en-US"/>
        </a:p>
      </dgm:t>
    </dgm:pt>
    <dgm:pt modelId="{D68FB0A1-64AF-4719-89C0-1735534AEBB3}">
      <dgm:prSet phldrT="[Text]"/>
      <dgm:spPr/>
      <dgm:t>
        <a:bodyPr/>
        <a:lstStyle/>
        <a:p>
          <a:r>
            <a:rPr lang="en-US" dirty="0">
              <a:latin typeface="Franklin Gothic Medium" panose="020B0603020102020204" pitchFamily="34" charset="0"/>
            </a:rPr>
            <a:t>Maintain 1.5m distance at all times</a:t>
          </a:r>
        </a:p>
      </dgm:t>
    </dgm:pt>
    <dgm:pt modelId="{97BDDB0E-7BB4-40F0-B54F-BD037FA1B902}" type="parTrans" cxnId="{5D2E581C-9A3C-4C7B-8DB9-0B388BCA1B6F}">
      <dgm:prSet/>
      <dgm:spPr/>
      <dgm:t>
        <a:bodyPr/>
        <a:lstStyle/>
        <a:p>
          <a:endParaRPr lang="en-US"/>
        </a:p>
      </dgm:t>
    </dgm:pt>
    <dgm:pt modelId="{CA0EB4F4-2857-4F3B-B099-390373A5912F}" type="sibTrans" cxnId="{5D2E581C-9A3C-4C7B-8DB9-0B388BCA1B6F}">
      <dgm:prSet/>
      <dgm:spPr/>
      <dgm:t>
        <a:bodyPr/>
        <a:lstStyle/>
        <a:p>
          <a:endParaRPr lang="en-US"/>
        </a:p>
      </dgm:t>
    </dgm:pt>
    <dgm:pt modelId="{C3490C4B-C444-404A-B7CF-C9FC6F58AA3D}">
      <dgm:prSet phldrT="[Text]"/>
      <dgm:spPr/>
      <dgm:t>
        <a:bodyPr/>
        <a:lstStyle/>
        <a:p>
          <a:r>
            <a:rPr lang="en-US" dirty="0">
              <a:latin typeface="Franklin Gothic Medium" panose="020B0603020102020204" pitchFamily="34" charset="0"/>
            </a:rPr>
            <a:t>Do not share Food, Utensils, Cups, Towels, PPE or any personal items</a:t>
          </a:r>
        </a:p>
      </dgm:t>
    </dgm:pt>
    <dgm:pt modelId="{78A302D9-8345-4BD1-8083-1E6F3C4BE390}" type="parTrans" cxnId="{88C44427-1F5E-4934-9861-5B003D6504B8}">
      <dgm:prSet/>
      <dgm:spPr/>
      <dgm:t>
        <a:bodyPr/>
        <a:lstStyle/>
        <a:p>
          <a:endParaRPr lang="en-US"/>
        </a:p>
      </dgm:t>
    </dgm:pt>
    <dgm:pt modelId="{B827F783-0AA5-4B28-8057-718225010452}" type="sibTrans" cxnId="{88C44427-1F5E-4934-9861-5B003D6504B8}">
      <dgm:prSet/>
      <dgm:spPr/>
      <dgm:t>
        <a:bodyPr/>
        <a:lstStyle/>
        <a:p>
          <a:endParaRPr lang="en-US"/>
        </a:p>
      </dgm:t>
    </dgm:pt>
    <dgm:pt modelId="{36E154F0-D36A-43F1-ADD5-EF43453712D9}" type="pres">
      <dgm:prSet presAssocID="{A50B2181-E5A6-44A1-8756-379E11E86230}" presName="Name0" presStyleCnt="0">
        <dgm:presLayoutVars>
          <dgm:chMax val="1"/>
          <dgm:chPref val="1"/>
          <dgm:dir/>
          <dgm:animOne val="branch"/>
          <dgm:animLvl val="lvl"/>
        </dgm:presLayoutVars>
      </dgm:prSet>
      <dgm:spPr/>
    </dgm:pt>
    <dgm:pt modelId="{6F637E5A-D481-434C-B890-91E073A11115}" type="pres">
      <dgm:prSet presAssocID="{E285215F-F7D3-426D-869F-A205F1C4BF2E}" presName="Parent" presStyleLbl="node0" presStyleIdx="0" presStyleCnt="1">
        <dgm:presLayoutVars>
          <dgm:chMax val="6"/>
          <dgm:chPref val="6"/>
        </dgm:presLayoutVars>
      </dgm:prSet>
      <dgm:spPr/>
    </dgm:pt>
    <dgm:pt modelId="{0BDB6337-029A-42E6-A4A6-3D8A1A94AC56}" type="pres">
      <dgm:prSet presAssocID="{2D019032-8DF9-427F-9EED-A44F575B2797}" presName="Accent1" presStyleCnt="0"/>
      <dgm:spPr/>
    </dgm:pt>
    <dgm:pt modelId="{4A6F03FC-5409-4BA2-B2A9-CBD5D7C1A62A}" type="pres">
      <dgm:prSet presAssocID="{2D019032-8DF9-427F-9EED-A44F575B2797}" presName="Accent" presStyleLbl="bgShp" presStyleIdx="0" presStyleCnt="6"/>
      <dgm:spPr/>
    </dgm:pt>
    <dgm:pt modelId="{D1DE9647-7A7C-4B55-ACBF-042DE925FE37}" type="pres">
      <dgm:prSet presAssocID="{2D019032-8DF9-427F-9EED-A44F575B2797}" presName="Child1" presStyleLbl="node1" presStyleIdx="0" presStyleCnt="6" custLinFactNeighborY="-2867">
        <dgm:presLayoutVars>
          <dgm:chMax val="0"/>
          <dgm:chPref val="0"/>
          <dgm:bulletEnabled val="1"/>
        </dgm:presLayoutVars>
      </dgm:prSet>
      <dgm:spPr/>
    </dgm:pt>
    <dgm:pt modelId="{627441FC-7278-4A47-B8D2-4C363D777D80}" type="pres">
      <dgm:prSet presAssocID="{13BDC813-0B90-48F6-A0DA-2BF83E4323AC}" presName="Accent2" presStyleCnt="0"/>
      <dgm:spPr/>
    </dgm:pt>
    <dgm:pt modelId="{DA8E3877-D254-4B72-B15D-77075CAFB9AB}" type="pres">
      <dgm:prSet presAssocID="{13BDC813-0B90-48F6-A0DA-2BF83E4323AC}" presName="Accent" presStyleLbl="bgShp" presStyleIdx="1" presStyleCnt="6"/>
      <dgm:spPr/>
    </dgm:pt>
    <dgm:pt modelId="{2D8DFBE9-E30F-455D-9502-2146A9A69ACE}" type="pres">
      <dgm:prSet presAssocID="{13BDC813-0B90-48F6-A0DA-2BF83E4323AC}" presName="Child2" presStyleLbl="node1" presStyleIdx="1" presStyleCnt="6">
        <dgm:presLayoutVars>
          <dgm:chMax val="0"/>
          <dgm:chPref val="0"/>
          <dgm:bulletEnabled val="1"/>
        </dgm:presLayoutVars>
      </dgm:prSet>
      <dgm:spPr/>
    </dgm:pt>
    <dgm:pt modelId="{96705D93-7DA4-4C0C-879C-C3046D1D8E15}" type="pres">
      <dgm:prSet presAssocID="{B69C2618-690B-42BD-8094-89775B7AB89D}" presName="Accent3" presStyleCnt="0"/>
      <dgm:spPr/>
    </dgm:pt>
    <dgm:pt modelId="{3AF40FB3-3D16-44FD-ADD7-67EEE5FA2AC0}" type="pres">
      <dgm:prSet presAssocID="{B69C2618-690B-42BD-8094-89775B7AB89D}" presName="Accent" presStyleLbl="bgShp" presStyleIdx="2" presStyleCnt="6"/>
      <dgm:spPr/>
    </dgm:pt>
    <dgm:pt modelId="{21F48A94-06B7-4311-9DB4-4134F5A9D3CF}" type="pres">
      <dgm:prSet presAssocID="{B69C2618-690B-42BD-8094-89775B7AB89D}" presName="Child3" presStyleLbl="node1" presStyleIdx="2" presStyleCnt="6">
        <dgm:presLayoutVars>
          <dgm:chMax val="0"/>
          <dgm:chPref val="0"/>
          <dgm:bulletEnabled val="1"/>
        </dgm:presLayoutVars>
      </dgm:prSet>
      <dgm:spPr/>
    </dgm:pt>
    <dgm:pt modelId="{BC5D77C3-0CD0-4147-925E-EBBD7024B0F6}" type="pres">
      <dgm:prSet presAssocID="{01ABCA04-BD82-4076-B9BE-56A01E6D25B7}" presName="Accent4" presStyleCnt="0"/>
      <dgm:spPr/>
    </dgm:pt>
    <dgm:pt modelId="{D74ECF22-E2E7-427B-9686-5314389FC44C}" type="pres">
      <dgm:prSet presAssocID="{01ABCA04-BD82-4076-B9BE-56A01E6D25B7}" presName="Accent" presStyleLbl="bgShp" presStyleIdx="3" presStyleCnt="6"/>
      <dgm:spPr/>
    </dgm:pt>
    <dgm:pt modelId="{0437FF90-8B3F-4054-BDED-5EBABBEBD352}" type="pres">
      <dgm:prSet presAssocID="{01ABCA04-BD82-4076-B9BE-56A01E6D25B7}" presName="Child4" presStyleLbl="node1" presStyleIdx="3" presStyleCnt="6">
        <dgm:presLayoutVars>
          <dgm:chMax val="0"/>
          <dgm:chPref val="0"/>
          <dgm:bulletEnabled val="1"/>
        </dgm:presLayoutVars>
      </dgm:prSet>
      <dgm:spPr/>
    </dgm:pt>
    <dgm:pt modelId="{8434C354-18EB-4593-9975-55F1CEF02EC2}" type="pres">
      <dgm:prSet presAssocID="{D68FB0A1-64AF-4719-89C0-1735534AEBB3}" presName="Accent5" presStyleCnt="0"/>
      <dgm:spPr/>
    </dgm:pt>
    <dgm:pt modelId="{113DC1FE-801F-43BD-8EC2-364980A5C645}" type="pres">
      <dgm:prSet presAssocID="{D68FB0A1-64AF-4719-89C0-1735534AEBB3}" presName="Accent" presStyleLbl="bgShp" presStyleIdx="4" presStyleCnt="6"/>
      <dgm:spPr/>
    </dgm:pt>
    <dgm:pt modelId="{1F633B4B-A2B3-4A80-B958-C15C44817058}" type="pres">
      <dgm:prSet presAssocID="{D68FB0A1-64AF-4719-89C0-1735534AEBB3}" presName="Child5" presStyleLbl="node1" presStyleIdx="4" presStyleCnt="6">
        <dgm:presLayoutVars>
          <dgm:chMax val="0"/>
          <dgm:chPref val="0"/>
          <dgm:bulletEnabled val="1"/>
        </dgm:presLayoutVars>
      </dgm:prSet>
      <dgm:spPr/>
    </dgm:pt>
    <dgm:pt modelId="{1C8ED284-233D-4915-AF2B-28B7404C0AA8}" type="pres">
      <dgm:prSet presAssocID="{C3490C4B-C444-404A-B7CF-C9FC6F58AA3D}" presName="Accent6" presStyleCnt="0"/>
      <dgm:spPr/>
    </dgm:pt>
    <dgm:pt modelId="{DD04F381-6695-4EA2-8829-11EE6BCC3A8D}" type="pres">
      <dgm:prSet presAssocID="{C3490C4B-C444-404A-B7CF-C9FC6F58AA3D}" presName="Accent" presStyleLbl="bgShp" presStyleIdx="5" presStyleCnt="6"/>
      <dgm:spPr/>
    </dgm:pt>
    <dgm:pt modelId="{C2C4C895-2D3E-402C-B24B-06F5DF31700E}" type="pres">
      <dgm:prSet presAssocID="{C3490C4B-C444-404A-B7CF-C9FC6F58AA3D}" presName="Child6" presStyleLbl="node1" presStyleIdx="5" presStyleCnt="6">
        <dgm:presLayoutVars>
          <dgm:chMax val="0"/>
          <dgm:chPref val="0"/>
          <dgm:bulletEnabled val="1"/>
        </dgm:presLayoutVars>
      </dgm:prSet>
      <dgm:spPr/>
    </dgm:pt>
  </dgm:ptLst>
  <dgm:cxnLst>
    <dgm:cxn modelId="{5D2E581C-9A3C-4C7B-8DB9-0B388BCA1B6F}" srcId="{E285215F-F7D3-426D-869F-A205F1C4BF2E}" destId="{D68FB0A1-64AF-4719-89C0-1735534AEBB3}" srcOrd="4" destOrd="0" parTransId="{97BDDB0E-7BB4-40F0-B54F-BD037FA1B902}" sibTransId="{CA0EB4F4-2857-4F3B-B099-390373A5912F}"/>
    <dgm:cxn modelId="{88C44427-1F5E-4934-9861-5B003D6504B8}" srcId="{E285215F-F7D3-426D-869F-A205F1C4BF2E}" destId="{C3490C4B-C444-404A-B7CF-C9FC6F58AA3D}" srcOrd="5" destOrd="0" parTransId="{78A302D9-8345-4BD1-8083-1E6F3C4BE390}" sibTransId="{B827F783-0AA5-4B28-8057-718225010452}"/>
    <dgm:cxn modelId="{4E6B9C4A-8875-427C-81AE-70A9FBBB87A6}" type="presOf" srcId="{B69C2618-690B-42BD-8094-89775B7AB89D}" destId="{21F48A94-06B7-4311-9DB4-4134F5A9D3CF}" srcOrd="0" destOrd="0" presId="urn:microsoft.com/office/officeart/2011/layout/HexagonRadial"/>
    <dgm:cxn modelId="{74376D4B-F682-4BD4-923F-D76853344B4C}" type="presOf" srcId="{E285215F-F7D3-426D-869F-A205F1C4BF2E}" destId="{6F637E5A-D481-434C-B890-91E073A11115}" srcOrd="0" destOrd="0" presId="urn:microsoft.com/office/officeart/2011/layout/HexagonRadial"/>
    <dgm:cxn modelId="{4CD48C4F-A8BB-4361-8840-9F65E9A4204D}" type="presOf" srcId="{A50B2181-E5A6-44A1-8756-379E11E86230}" destId="{36E154F0-D36A-43F1-ADD5-EF43453712D9}" srcOrd="0" destOrd="0" presId="urn:microsoft.com/office/officeart/2011/layout/HexagonRadial"/>
    <dgm:cxn modelId="{F6F5BA6F-3D85-45EA-8F26-B2A51C7D28E8}" type="presOf" srcId="{13BDC813-0B90-48F6-A0DA-2BF83E4323AC}" destId="{2D8DFBE9-E30F-455D-9502-2146A9A69ACE}" srcOrd="0" destOrd="0" presId="urn:microsoft.com/office/officeart/2011/layout/HexagonRadial"/>
    <dgm:cxn modelId="{4A786C59-4371-42F1-8D5F-20B677178723}" type="presOf" srcId="{D68FB0A1-64AF-4719-89C0-1735534AEBB3}" destId="{1F633B4B-A2B3-4A80-B958-C15C44817058}" srcOrd="0" destOrd="0" presId="urn:microsoft.com/office/officeart/2011/layout/HexagonRadial"/>
    <dgm:cxn modelId="{03F4B17E-2D55-43A0-9BF1-80251250F7BC}" srcId="{E285215F-F7D3-426D-869F-A205F1C4BF2E}" destId="{01ABCA04-BD82-4076-B9BE-56A01E6D25B7}" srcOrd="3" destOrd="0" parTransId="{CC34B6BB-23B2-49FD-A406-648B3086DF41}" sibTransId="{D16D7ECD-6375-4618-9E03-47DC25F83BF1}"/>
    <dgm:cxn modelId="{264054D0-A320-4D84-81B6-F45B12E0AB6B}" type="presOf" srcId="{C3490C4B-C444-404A-B7CF-C9FC6F58AA3D}" destId="{C2C4C895-2D3E-402C-B24B-06F5DF31700E}" srcOrd="0" destOrd="0" presId="urn:microsoft.com/office/officeart/2011/layout/HexagonRadial"/>
    <dgm:cxn modelId="{A63ACAD1-AF14-454B-8F2D-1BB2DA64D7F5}" srcId="{E285215F-F7D3-426D-869F-A205F1C4BF2E}" destId="{B69C2618-690B-42BD-8094-89775B7AB89D}" srcOrd="2" destOrd="0" parTransId="{42D28648-708A-480E-87B5-ED6BB14FCE43}" sibTransId="{D590987A-3E82-41C4-96C2-43795618FC36}"/>
    <dgm:cxn modelId="{4E45A5E4-3491-4C53-85D5-EB0A6F589374}" srcId="{E285215F-F7D3-426D-869F-A205F1C4BF2E}" destId="{13BDC813-0B90-48F6-A0DA-2BF83E4323AC}" srcOrd="1" destOrd="0" parTransId="{E8090202-8229-492D-BC32-089543CCF403}" sibTransId="{430D8C41-AA6A-488F-A2C6-FE86BBA67565}"/>
    <dgm:cxn modelId="{712F59E6-9F77-49BE-896E-6AB661489231}" srcId="{A50B2181-E5A6-44A1-8756-379E11E86230}" destId="{E285215F-F7D3-426D-869F-A205F1C4BF2E}" srcOrd="0" destOrd="0" parTransId="{C88ED351-B087-4B5B-B036-8A79F85B9430}" sibTransId="{8F134DCA-F37E-4B6B-8D99-CDA93A04CBF7}"/>
    <dgm:cxn modelId="{87CC0AF0-3185-4491-9156-90FDA837011B}" type="presOf" srcId="{2D019032-8DF9-427F-9EED-A44F575B2797}" destId="{D1DE9647-7A7C-4B55-ACBF-042DE925FE37}" srcOrd="0" destOrd="0" presId="urn:microsoft.com/office/officeart/2011/layout/HexagonRadial"/>
    <dgm:cxn modelId="{A6A131F7-71B5-4097-857C-CA218F5FD897}" type="presOf" srcId="{01ABCA04-BD82-4076-B9BE-56A01E6D25B7}" destId="{0437FF90-8B3F-4054-BDED-5EBABBEBD352}" srcOrd="0" destOrd="0" presId="urn:microsoft.com/office/officeart/2011/layout/HexagonRadial"/>
    <dgm:cxn modelId="{D9DDA6FC-B3AF-42F0-885F-BC9324E7B391}" srcId="{E285215F-F7D3-426D-869F-A205F1C4BF2E}" destId="{2D019032-8DF9-427F-9EED-A44F575B2797}" srcOrd="0" destOrd="0" parTransId="{8AA4E754-3065-44F5-9AA8-EF9AEDF6D0CC}" sibTransId="{30EE830B-DF74-41F0-84DB-53F31DAABAD3}"/>
    <dgm:cxn modelId="{59BBDF20-9F12-4B0C-97C4-B17CD12B88EC}" type="presParOf" srcId="{36E154F0-D36A-43F1-ADD5-EF43453712D9}" destId="{6F637E5A-D481-434C-B890-91E073A11115}" srcOrd="0" destOrd="0" presId="urn:microsoft.com/office/officeart/2011/layout/HexagonRadial"/>
    <dgm:cxn modelId="{0B1B65B3-AFC2-4245-A871-56CD148A006C}" type="presParOf" srcId="{36E154F0-D36A-43F1-ADD5-EF43453712D9}" destId="{0BDB6337-029A-42E6-A4A6-3D8A1A94AC56}" srcOrd="1" destOrd="0" presId="urn:microsoft.com/office/officeart/2011/layout/HexagonRadial"/>
    <dgm:cxn modelId="{E3977006-86BC-468E-8C4D-50DFC7ED4720}" type="presParOf" srcId="{0BDB6337-029A-42E6-A4A6-3D8A1A94AC56}" destId="{4A6F03FC-5409-4BA2-B2A9-CBD5D7C1A62A}" srcOrd="0" destOrd="0" presId="urn:microsoft.com/office/officeart/2011/layout/HexagonRadial"/>
    <dgm:cxn modelId="{68074B17-334E-4566-B08A-81168AA6C8B5}" type="presParOf" srcId="{36E154F0-D36A-43F1-ADD5-EF43453712D9}" destId="{D1DE9647-7A7C-4B55-ACBF-042DE925FE37}" srcOrd="2" destOrd="0" presId="urn:microsoft.com/office/officeart/2011/layout/HexagonRadial"/>
    <dgm:cxn modelId="{9F52A8A2-D0DE-4603-9D1D-A3F25FA435B3}" type="presParOf" srcId="{36E154F0-D36A-43F1-ADD5-EF43453712D9}" destId="{627441FC-7278-4A47-B8D2-4C363D777D80}" srcOrd="3" destOrd="0" presId="urn:microsoft.com/office/officeart/2011/layout/HexagonRadial"/>
    <dgm:cxn modelId="{C66425BE-FAA4-4B90-8384-C07F5695FF3B}" type="presParOf" srcId="{627441FC-7278-4A47-B8D2-4C363D777D80}" destId="{DA8E3877-D254-4B72-B15D-77075CAFB9AB}" srcOrd="0" destOrd="0" presId="urn:microsoft.com/office/officeart/2011/layout/HexagonRadial"/>
    <dgm:cxn modelId="{AD579C8B-AD72-4CA9-91DB-BC72F23DFC3E}" type="presParOf" srcId="{36E154F0-D36A-43F1-ADD5-EF43453712D9}" destId="{2D8DFBE9-E30F-455D-9502-2146A9A69ACE}" srcOrd="4" destOrd="0" presId="urn:microsoft.com/office/officeart/2011/layout/HexagonRadial"/>
    <dgm:cxn modelId="{7E234650-B764-4EB9-8B66-DB7231E37FFB}" type="presParOf" srcId="{36E154F0-D36A-43F1-ADD5-EF43453712D9}" destId="{96705D93-7DA4-4C0C-879C-C3046D1D8E15}" srcOrd="5" destOrd="0" presId="urn:microsoft.com/office/officeart/2011/layout/HexagonRadial"/>
    <dgm:cxn modelId="{C79F058B-896B-4158-821E-0E99AE41E7C8}" type="presParOf" srcId="{96705D93-7DA4-4C0C-879C-C3046D1D8E15}" destId="{3AF40FB3-3D16-44FD-ADD7-67EEE5FA2AC0}" srcOrd="0" destOrd="0" presId="urn:microsoft.com/office/officeart/2011/layout/HexagonRadial"/>
    <dgm:cxn modelId="{4AD64DD1-7840-46F3-8297-2DDC65B43E30}" type="presParOf" srcId="{36E154F0-D36A-43F1-ADD5-EF43453712D9}" destId="{21F48A94-06B7-4311-9DB4-4134F5A9D3CF}" srcOrd="6" destOrd="0" presId="urn:microsoft.com/office/officeart/2011/layout/HexagonRadial"/>
    <dgm:cxn modelId="{C8AE534D-9429-44C7-8403-A5EA908C9FA8}" type="presParOf" srcId="{36E154F0-D36A-43F1-ADD5-EF43453712D9}" destId="{BC5D77C3-0CD0-4147-925E-EBBD7024B0F6}" srcOrd="7" destOrd="0" presId="urn:microsoft.com/office/officeart/2011/layout/HexagonRadial"/>
    <dgm:cxn modelId="{33541E93-B8D3-4883-8FD7-4E4322BF929E}" type="presParOf" srcId="{BC5D77C3-0CD0-4147-925E-EBBD7024B0F6}" destId="{D74ECF22-E2E7-427B-9686-5314389FC44C}" srcOrd="0" destOrd="0" presId="urn:microsoft.com/office/officeart/2011/layout/HexagonRadial"/>
    <dgm:cxn modelId="{8C3BC542-23AA-4F9A-99B8-B8D7FF8812AB}" type="presParOf" srcId="{36E154F0-D36A-43F1-ADD5-EF43453712D9}" destId="{0437FF90-8B3F-4054-BDED-5EBABBEBD352}" srcOrd="8" destOrd="0" presId="urn:microsoft.com/office/officeart/2011/layout/HexagonRadial"/>
    <dgm:cxn modelId="{48BD9517-326C-4247-A5B7-0DB5B2BE1EF7}" type="presParOf" srcId="{36E154F0-D36A-43F1-ADD5-EF43453712D9}" destId="{8434C354-18EB-4593-9975-55F1CEF02EC2}" srcOrd="9" destOrd="0" presId="urn:microsoft.com/office/officeart/2011/layout/HexagonRadial"/>
    <dgm:cxn modelId="{607C0E94-AAFB-4709-AC26-963054CFB600}" type="presParOf" srcId="{8434C354-18EB-4593-9975-55F1CEF02EC2}" destId="{113DC1FE-801F-43BD-8EC2-364980A5C645}" srcOrd="0" destOrd="0" presId="urn:microsoft.com/office/officeart/2011/layout/HexagonRadial"/>
    <dgm:cxn modelId="{A800FFF6-523A-400E-B1E9-AD458DC97379}" type="presParOf" srcId="{36E154F0-D36A-43F1-ADD5-EF43453712D9}" destId="{1F633B4B-A2B3-4A80-B958-C15C44817058}" srcOrd="10" destOrd="0" presId="urn:microsoft.com/office/officeart/2011/layout/HexagonRadial"/>
    <dgm:cxn modelId="{9050D78E-79B3-4A2F-8419-CF0545EDE2B9}" type="presParOf" srcId="{36E154F0-D36A-43F1-ADD5-EF43453712D9}" destId="{1C8ED284-233D-4915-AF2B-28B7404C0AA8}" srcOrd="11" destOrd="0" presId="urn:microsoft.com/office/officeart/2011/layout/HexagonRadial"/>
    <dgm:cxn modelId="{71BF5658-D2FF-4422-AB81-7DDD2FD3FD09}" type="presParOf" srcId="{1C8ED284-233D-4915-AF2B-28B7404C0AA8}" destId="{DD04F381-6695-4EA2-8829-11EE6BCC3A8D}" srcOrd="0" destOrd="0" presId="urn:microsoft.com/office/officeart/2011/layout/HexagonRadial"/>
    <dgm:cxn modelId="{7DB827CF-CC4A-44A8-91CB-3C8EDF1A1FFE}" type="presParOf" srcId="{36E154F0-D36A-43F1-ADD5-EF43453712D9}" destId="{C2C4C895-2D3E-402C-B24B-06F5DF31700E}"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637E5A-D481-434C-B890-91E073A11115}">
      <dsp:nvSpPr>
        <dsp:cNvPr id="0" name=""/>
        <dsp:cNvSpPr/>
      </dsp:nvSpPr>
      <dsp:spPr>
        <a:xfrm>
          <a:off x="2323269" y="1799410"/>
          <a:ext cx="2287129" cy="1978459"/>
        </a:xfrm>
        <a:prstGeom prst="hexagon">
          <a:avLst>
            <a:gd name="adj" fmla="val 28570"/>
            <a:gd name="vf" fmla="val 115470"/>
          </a:avLst>
        </a:prstGeom>
        <a:gradFill rotWithShape="0">
          <a:gsLst>
            <a:gs pos="0">
              <a:schemeClr val="accent1">
                <a:hueOff val="0"/>
                <a:satOff val="0"/>
                <a:lumOff val="0"/>
                <a:alphaOff val="0"/>
              </a:schemeClr>
            </a:gs>
            <a:gs pos="100000">
              <a:schemeClr val="accen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Ready-Mixed Batching Plants</a:t>
          </a:r>
        </a:p>
      </dsp:txBody>
      <dsp:txXfrm>
        <a:off x="2702278" y="2127268"/>
        <a:ext cx="1529111" cy="1322743"/>
      </dsp:txXfrm>
    </dsp:sp>
    <dsp:sp modelId="{DA8E3877-D254-4B72-B15D-77075CAFB9AB}">
      <dsp:nvSpPr>
        <dsp:cNvPr id="0" name=""/>
        <dsp:cNvSpPr/>
      </dsp:nvSpPr>
      <dsp:spPr>
        <a:xfrm>
          <a:off x="3755451" y="852851"/>
          <a:ext cx="862927" cy="743525"/>
        </a:xfrm>
        <a:prstGeom prst="hexagon">
          <a:avLst>
            <a:gd name="adj" fmla="val 28900"/>
            <a:gd name="vf" fmla="val 115470"/>
          </a:avLst>
        </a:prstGeom>
        <a:solidFill>
          <a:schemeClr val="accent2">
            <a:tint val="40000"/>
            <a:hueOff val="0"/>
            <a:satOff val="0"/>
            <a:lumOff val="0"/>
            <a:alphaOff val="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D1DE9647-7A7C-4B55-ACBF-042DE925FE37}">
      <dsp:nvSpPr>
        <dsp:cNvPr id="0" name=""/>
        <dsp:cNvSpPr/>
      </dsp:nvSpPr>
      <dsp:spPr>
        <a:xfrm>
          <a:off x="2533946" y="0"/>
          <a:ext cx="1874286" cy="1621477"/>
        </a:xfrm>
        <a:prstGeom prst="hexagon">
          <a:avLst>
            <a:gd name="adj" fmla="val 28570"/>
            <a:gd name="vf" fmla="val 115470"/>
          </a:avLst>
        </a:prstGeom>
        <a:gradFill rotWithShape="0">
          <a:gsLst>
            <a:gs pos="0">
              <a:schemeClr val="accent2">
                <a:hueOff val="0"/>
                <a:satOff val="0"/>
                <a:lumOff val="0"/>
                <a:alphaOff val="0"/>
              </a:schemeClr>
            </a:gs>
            <a:gs pos="100000">
              <a:schemeClr val="accent2">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Franklin Gothic Medium" panose="020B0603020102020204" pitchFamily="34" charset="0"/>
            </a:rPr>
            <a:t>Wash Hands &amp; use sanitizer</a:t>
          </a:r>
        </a:p>
      </dsp:txBody>
      <dsp:txXfrm>
        <a:off x="2844555" y="268713"/>
        <a:ext cx="1253068" cy="1084051"/>
      </dsp:txXfrm>
    </dsp:sp>
    <dsp:sp modelId="{3AF40FB3-3D16-44FD-ADD7-67EEE5FA2AC0}">
      <dsp:nvSpPr>
        <dsp:cNvPr id="0" name=""/>
        <dsp:cNvSpPr/>
      </dsp:nvSpPr>
      <dsp:spPr>
        <a:xfrm>
          <a:off x="4762554" y="2242849"/>
          <a:ext cx="862927" cy="743525"/>
        </a:xfrm>
        <a:prstGeom prst="hexagon">
          <a:avLst>
            <a:gd name="adj" fmla="val 28900"/>
            <a:gd name="vf" fmla="val 115470"/>
          </a:avLst>
        </a:prstGeom>
        <a:solidFill>
          <a:schemeClr val="accent2">
            <a:tint val="40000"/>
            <a:hueOff val="0"/>
            <a:satOff val="0"/>
            <a:lumOff val="0"/>
            <a:alphaOff val="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2D8DFBE9-E30F-455D-9502-2146A9A69ACE}">
      <dsp:nvSpPr>
        <dsp:cNvPr id="0" name=""/>
        <dsp:cNvSpPr/>
      </dsp:nvSpPr>
      <dsp:spPr>
        <a:xfrm>
          <a:off x="4252885" y="997317"/>
          <a:ext cx="1874286" cy="1621477"/>
        </a:xfrm>
        <a:prstGeom prst="hexagon">
          <a:avLst>
            <a:gd name="adj" fmla="val 28570"/>
            <a:gd name="vf" fmla="val 115470"/>
          </a:avLst>
        </a:prstGeom>
        <a:gradFill rotWithShape="0">
          <a:gsLst>
            <a:gs pos="0">
              <a:schemeClr val="accent3">
                <a:hueOff val="0"/>
                <a:satOff val="0"/>
                <a:lumOff val="0"/>
                <a:alphaOff val="0"/>
              </a:schemeClr>
            </a:gs>
            <a:gs pos="100000">
              <a:schemeClr val="accent3">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Franklin Gothic Medium" panose="020B0603020102020204" pitchFamily="34" charset="0"/>
            </a:rPr>
            <a:t>Clean Workstation &amp; surrounding area</a:t>
          </a:r>
        </a:p>
      </dsp:txBody>
      <dsp:txXfrm>
        <a:off x="4563494" y="1266030"/>
        <a:ext cx="1253068" cy="1084051"/>
      </dsp:txXfrm>
    </dsp:sp>
    <dsp:sp modelId="{D74ECF22-E2E7-427B-9686-5314389FC44C}">
      <dsp:nvSpPr>
        <dsp:cNvPr id="0" name=""/>
        <dsp:cNvSpPr/>
      </dsp:nvSpPr>
      <dsp:spPr>
        <a:xfrm>
          <a:off x="4062955" y="3811895"/>
          <a:ext cx="862927" cy="743525"/>
        </a:xfrm>
        <a:prstGeom prst="hexagon">
          <a:avLst>
            <a:gd name="adj" fmla="val 28900"/>
            <a:gd name="vf" fmla="val 115470"/>
          </a:avLst>
        </a:prstGeom>
        <a:solidFill>
          <a:schemeClr val="accent2">
            <a:tint val="40000"/>
            <a:hueOff val="0"/>
            <a:satOff val="0"/>
            <a:lumOff val="0"/>
            <a:alphaOff val="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21F48A94-06B7-4311-9DB4-4134F5A9D3CF}">
      <dsp:nvSpPr>
        <dsp:cNvPr id="0" name=""/>
        <dsp:cNvSpPr/>
      </dsp:nvSpPr>
      <dsp:spPr>
        <a:xfrm>
          <a:off x="4252885" y="2957928"/>
          <a:ext cx="1874286" cy="1621477"/>
        </a:xfrm>
        <a:prstGeom prst="hexagon">
          <a:avLst>
            <a:gd name="adj" fmla="val 28570"/>
            <a:gd name="vf" fmla="val 115470"/>
          </a:avLst>
        </a:prstGeom>
        <a:gradFill rotWithShape="0">
          <a:gsLst>
            <a:gs pos="0">
              <a:schemeClr val="accent4">
                <a:hueOff val="0"/>
                <a:satOff val="0"/>
                <a:lumOff val="0"/>
                <a:alphaOff val="0"/>
              </a:schemeClr>
            </a:gs>
            <a:gs pos="100000">
              <a:schemeClr val="accent4">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Franklin Gothic Medium" panose="020B0603020102020204" pitchFamily="34" charset="0"/>
            </a:rPr>
            <a:t>Clean walkie-talkie &amp; phone </a:t>
          </a:r>
        </a:p>
      </dsp:txBody>
      <dsp:txXfrm>
        <a:off x="4563494" y="3226641"/>
        <a:ext cx="1253068" cy="1084051"/>
      </dsp:txXfrm>
    </dsp:sp>
    <dsp:sp modelId="{113DC1FE-801F-43BD-8EC2-364980A5C645}">
      <dsp:nvSpPr>
        <dsp:cNvPr id="0" name=""/>
        <dsp:cNvSpPr/>
      </dsp:nvSpPr>
      <dsp:spPr>
        <a:xfrm>
          <a:off x="2327525" y="3974768"/>
          <a:ext cx="862927" cy="743525"/>
        </a:xfrm>
        <a:prstGeom prst="hexagon">
          <a:avLst>
            <a:gd name="adj" fmla="val 28900"/>
            <a:gd name="vf" fmla="val 115470"/>
          </a:avLst>
        </a:prstGeom>
        <a:solidFill>
          <a:schemeClr val="accent2">
            <a:tint val="40000"/>
            <a:hueOff val="0"/>
            <a:satOff val="0"/>
            <a:lumOff val="0"/>
            <a:alphaOff val="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0437FF90-8B3F-4054-BDED-5EBABBEBD352}">
      <dsp:nvSpPr>
        <dsp:cNvPr id="0" name=""/>
        <dsp:cNvSpPr/>
      </dsp:nvSpPr>
      <dsp:spPr>
        <a:xfrm>
          <a:off x="2533946" y="3956361"/>
          <a:ext cx="1874286" cy="1621477"/>
        </a:xfrm>
        <a:prstGeom prst="hexagon">
          <a:avLst>
            <a:gd name="adj" fmla="val 28570"/>
            <a:gd name="vf" fmla="val 115470"/>
          </a:avLst>
        </a:prstGeom>
        <a:gradFill rotWithShape="0">
          <a:gsLst>
            <a:gs pos="0">
              <a:schemeClr val="accent5">
                <a:hueOff val="0"/>
                <a:satOff val="0"/>
                <a:lumOff val="0"/>
                <a:alphaOff val="0"/>
              </a:schemeClr>
            </a:gs>
            <a:gs pos="100000">
              <a:schemeClr val="accent5">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Franklin Gothic Medium" panose="020B0603020102020204" pitchFamily="34" charset="0"/>
            </a:rPr>
            <a:t>Clean door handles, handrails, chair, seats &amp; trucks</a:t>
          </a:r>
        </a:p>
      </dsp:txBody>
      <dsp:txXfrm>
        <a:off x="2844555" y="4225074"/>
        <a:ext cx="1253068" cy="1084051"/>
      </dsp:txXfrm>
    </dsp:sp>
    <dsp:sp modelId="{DD04F381-6695-4EA2-8829-11EE6BCC3A8D}">
      <dsp:nvSpPr>
        <dsp:cNvPr id="0" name=""/>
        <dsp:cNvSpPr/>
      </dsp:nvSpPr>
      <dsp:spPr>
        <a:xfrm>
          <a:off x="1303929" y="2585328"/>
          <a:ext cx="862927" cy="743525"/>
        </a:xfrm>
        <a:prstGeom prst="hexagon">
          <a:avLst>
            <a:gd name="adj" fmla="val 28900"/>
            <a:gd name="vf" fmla="val 115470"/>
          </a:avLst>
        </a:prstGeom>
        <a:solidFill>
          <a:schemeClr val="accent2">
            <a:tint val="40000"/>
            <a:hueOff val="0"/>
            <a:satOff val="0"/>
            <a:lumOff val="0"/>
            <a:alphaOff val="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1F633B4B-A2B3-4A80-B958-C15C44817058}">
      <dsp:nvSpPr>
        <dsp:cNvPr id="0" name=""/>
        <dsp:cNvSpPr/>
      </dsp:nvSpPr>
      <dsp:spPr>
        <a:xfrm>
          <a:off x="807028" y="2959043"/>
          <a:ext cx="1874286" cy="1621477"/>
        </a:xfrm>
        <a:prstGeom prst="hexagon">
          <a:avLst>
            <a:gd name="adj" fmla="val 28570"/>
            <a:gd name="vf" fmla="val 115470"/>
          </a:avLst>
        </a:prstGeom>
        <a:gradFill rotWithShape="0">
          <a:gsLst>
            <a:gs pos="0">
              <a:schemeClr val="accent6">
                <a:hueOff val="0"/>
                <a:satOff val="0"/>
                <a:lumOff val="0"/>
                <a:alphaOff val="0"/>
              </a:schemeClr>
            </a:gs>
            <a:gs pos="100000">
              <a:schemeClr val="accent6">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Franklin Gothic Medium" panose="020B0603020102020204" pitchFamily="34" charset="0"/>
            </a:rPr>
            <a:t>Maintain 1.5m distance at all times</a:t>
          </a:r>
        </a:p>
      </dsp:txBody>
      <dsp:txXfrm>
        <a:off x="1117637" y="3227756"/>
        <a:ext cx="1253068" cy="1084051"/>
      </dsp:txXfrm>
    </dsp:sp>
    <dsp:sp modelId="{C2C4C895-2D3E-402C-B24B-06F5DF31700E}">
      <dsp:nvSpPr>
        <dsp:cNvPr id="0" name=""/>
        <dsp:cNvSpPr/>
      </dsp:nvSpPr>
      <dsp:spPr>
        <a:xfrm>
          <a:off x="807028" y="995086"/>
          <a:ext cx="1874286" cy="1621477"/>
        </a:xfrm>
        <a:prstGeom prst="hexagon">
          <a:avLst>
            <a:gd name="adj" fmla="val 28570"/>
            <a:gd name="vf" fmla="val 115470"/>
          </a:avLst>
        </a:prstGeom>
        <a:gradFill rotWithShape="0">
          <a:gsLst>
            <a:gs pos="0">
              <a:schemeClr val="accent2">
                <a:hueOff val="0"/>
                <a:satOff val="0"/>
                <a:lumOff val="0"/>
                <a:alphaOff val="0"/>
              </a:schemeClr>
            </a:gs>
            <a:gs pos="100000">
              <a:schemeClr val="accent2">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Franklin Gothic Medium" panose="020B0603020102020204" pitchFamily="34" charset="0"/>
            </a:rPr>
            <a:t>Do not share Food, Utensils, Cups, Towels, PPE or any personal items</a:t>
          </a:r>
        </a:p>
      </dsp:txBody>
      <dsp:txXfrm>
        <a:off x="1117637" y="1263799"/>
        <a:ext cx="1253068" cy="1084051"/>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973C2AE-EF56-47BF-8FFD-7FC0EC594EBF}" type="datetimeFigureOut">
              <a:rPr lang="en-US"/>
              <a:t>4/30/2020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D4DDF3-5947-418E-82AF-4800BD82200C}" type="slidenum">
              <a:rPr/>
              <a:t>‹#›</a:t>
            </a:fld>
            <a:endParaRPr/>
          </a:p>
        </p:txBody>
      </p:sp>
    </p:spTree>
    <p:extLst>
      <p:ext uri="{BB962C8B-B14F-4D97-AF65-F5344CB8AC3E}">
        <p14:creationId xmlns:p14="http://schemas.microsoft.com/office/powerpoint/2010/main" val="12900214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9F0E23-F7ED-4F2A-A714-D2035184D6FA}" type="datetimeFigureOut">
              <a:rPr lang="en-US"/>
              <a:t>4/30/2020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E0A9B3-DD19-4190-8ACC-FE558568DD7B}" type="slidenum">
              <a:rPr/>
              <a:t>‹#›</a:t>
            </a:fld>
            <a:endParaRPr/>
          </a:p>
        </p:txBody>
      </p:sp>
    </p:spTree>
    <p:extLst>
      <p:ext uri="{BB962C8B-B14F-4D97-AF65-F5344CB8AC3E}">
        <p14:creationId xmlns:p14="http://schemas.microsoft.com/office/powerpoint/2010/main" val="1679752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r>
              <a:rPr lang="en-US" sz="1400" b="1" dirty="0"/>
              <a:t>Animated</a:t>
            </a:r>
            <a:r>
              <a:rPr lang="en-US" sz="1400" b="1" baseline="0" dirty="0"/>
              <a:t> </a:t>
            </a:r>
            <a:r>
              <a:rPr lang="en-US" sz="1400" b="1" dirty="0"/>
              <a:t>SmartArt chevron list</a:t>
            </a:r>
          </a:p>
          <a:p>
            <a:r>
              <a:rPr lang="en-US" sz="1400" dirty="0"/>
              <a:t>(Basic)</a:t>
            </a:r>
          </a:p>
          <a:p>
            <a:endParaRPr lang="en-US" sz="1200" dirty="0"/>
          </a:p>
          <a:p>
            <a:endParaRPr lang="en-US" sz="1200" dirty="0"/>
          </a:p>
          <a:p>
            <a:r>
              <a:rPr lang="en-US" sz="1200" dirty="0"/>
              <a:t>To reproduce the </a:t>
            </a:r>
            <a:r>
              <a:rPr lang="en-US" sz="1200" dirty="0" err="1"/>
              <a:t>SmartArt</a:t>
            </a:r>
            <a:r>
              <a:rPr lang="en-US" sz="1200" dirty="0"/>
              <a:t>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a:t>On the </a:t>
            </a:r>
            <a:r>
              <a:rPr lang="en-US" sz="1200" b="1" dirty="0"/>
              <a:t>Home</a:t>
            </a:r>
            <a:r>
              <a:rPr lang="en-US" sz="1200" b="0" dirty="0"/>
              <a:t> tab, in the </a:t>
            </a:r>
            <a:r>
              <a:rPr lang="en-US" sz="1200" b="1" dirty="0"/>
              <a:t>Slides</a:t>
            </a:r>
            <a:r>
              <a:rPr lang="en-US" sz="1200" b="0" dirty="0"/>
              <a:t> group, click </a:t>
            </a:r>
            <a:r>
              <a:rPr lang="en-US" sz="1200" b="1" dirty="0"/>
              <a:t>Layout</a:t>
            </a:r>
            <a:r>
              <a:rPr lang="en-US" sz="1200" b="0" dirty="0"/>
              <a:t>, and then click</a:t>
            </a:r>
            <a:r>
              <a:rPr lang="en-US" sz="1200" b="0" baseline="0" dirty="0"/>
              <a:t> </a:t>
            </a:r>
            <a:r>
              <a:rPr lang="en-US" sz="1200" b="1" baseline="0" dirty="0"/>
              <a:t>Blank</a:t>
            </a:r>
            <a:r>
              <a:rPr lang="en-US" sz="1200" b="0" baseline="0" dirty="0"/>
              <a:t>. </a:t>
            </a:r>
            <a:endParaRPr lang="en-US" sz="1200" dirty="0"/>
          </a:p>
          <a:p>
            <a:pPr marL="228600" indent="-228600">
              <a:buFont typeface="+mj-lt"/>
              <a:buAutoNum type="arabicPeriod"/>
            </a:pPr>
            <a:r>
              <a:rPr lang="en-US" sz="1200" b="0" dirty="0"/>
              <a:t>On the </a:t>
            </a:r>
            <a:r>
              <a:rPr lang="en-US" sz="1200" b="1" dirty="0"/>
              <a:t>Insert </a:t>
            </a:r>
            <a:r>
              <a:rPr lang="en-US" sz="1200" b="0" dirty="0"/>
              <a:t>tab, in the </a:t>
            </a:r>
            <a:r>
              <a:rPr lang="en-US" sz="1200" b="1" dirty="0"/>
              <a:t>Illustrations</a:t>
            </a:r>
            <a:r>
              <a:rPr lang="en-US" sz="1200" dirty="0"/>
              <a:t> group, click </a:t>
            </a:r>
            <a:r>
              <a:rPr lang="en-US" sz="1200" b="1" dirty="0" err="1"/>
              <a:t>SmartArt</a:t>
            </a:r>
            <a:r>
              <a:rPr lang="en-US" sz="1200" b="0" dirty="0"/>
              <a:t>.</a:t>
            </a:r>
            <a:r>
              <a:rPr lang="en-US" sz="1200" b="0" baseline="0" dirty="0"/>
              <a:t> In the </a:t>
            </a:r>
            <a:r>
              <a:rPr lang="en-US" sz="1200" b="1" baseline="0" dirty="0"/>
              <a:t>Choose a </a:t>
            </a:r>
            <a:r>
              <a:rPr lang="en-US" sz="1200" b="1" baseline="0" dirty="0" err="1"/>
              <a:t>SmartArt</a:t>
            </a:r>
            <a:r>
              <a:rPr lang="en-US" sz="1200" b="1" baseline="0" dirty="0"/>
              <a:t> Graphic</a:t>
            </a:r>
            <a:r>
              <a:rPr lang="en-US" sz="1200" b="0" baseline="0" dirty="0"/>
              <a:t> dialog box, in the left pane, click </a:t>
            </a:r>
            <a:r>
              <a:rPr lang="en-US" sz="1200" b="1" baseline="0" dirty="0"/>
              <a:t>List</a:t>
            </a:r>
            <a:r>
              <a:rPr lang="en-US" sz="1200" b="0" baseline="0" dirty="0"/>
              <a:t>. In the </a:t>
            </a:r>
            <a:r>
              <a:rPr lang="en-US" sz="1200" b="1" baseline="0" dirty="0"/>
              <a:t>List </a:t>
            </a:r>
            <a:r>
              <a:rPr lang="en-US" sz="1200" b="0" baseline="0" dirty="0"/>
              <a:t>pane, click </a:t>
            </a:r>
            <a:r>
              <a:rPr lang="en-US" sz="1200" b="1" baseline="0" dirty="0"/>
              <a:t>Vertical Chevron List </a:t>
            </a:r>
            <a:r>
              <a:rPr lang="en-US" sz="1200" baseline="0" dirty="0"/>
              <a:t>(seventh row, second option from the left), and then click </a:t>
            </a:r>
            <a:r>
              <a:rPr lang="en-US" sz="1200" b="1" baseline="0" dirty="0"/>
              <a:t>OK</a:t>
            </a:r>
            <a:r>
              <a:rPr lang="en-US" sz="1200" baseline="0" dirty="0"/>
              <a:t> to insert the graphic into the slide.</a:t>
            </a:r>
            <a:r>
              <a:rPr lang="en-US" sz="1200" b="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To create a fourth chevron, </a:t>
            </a:r>
            <a:r>
              <a:rPr lang="en-US" sz="1200" b="0" baseline="0" dirty="0"/>
              <a:t>select the third chevron at the bottom of the graphic, and then under </a:t>
            </a:r>
            <a:r>
              <a:rPr lang="en-US" sz="1200" b="1" baseline="0" dirty="0" err="1"/>
              <a:t>SmartArt</a:t>
            </a:r>
            <a:r>
              <a:rPr lang="en-US" sz="1200" b="0" baseline="0" dirty="0"/>
              <a:t> </a:t>
            </a:r>
            <a:r>
              <a:rPr lang="en-US" sz="1200" b="1" baseline="0" dirty="0"/>
              <a:t>Tools</a:t>
            </a:r>
            <a:r>
              <a:rPr lang="en-US" sz="1200" b="0" baseline="0" dirty="0"/>
              <a:t>, on the </a:t>
            </a:r>
            <a:r>
              <a:rPr lang="en-US" sz="1200" b="1" baseline="0" dirty="0"/>
              <a:t>Design</a:t>
            </a:r>
            <a:r>
              <a:rPr lang="en-US" sz="1200" b="0" baseline="0" dirty="0"/>
              <a:t> tab, in the </a:t>
            </a:r>
            <a:r>
              <a:rPr lang="en-US" sz="1200" b="1" baseline="0" dirty="0"/>
              <a:t>Create</a:t>
            </a:r>
            <a:r>
              <a:rPr lang="en-US" sz="1200" b="0" baseline="0" dirty="0"/>
              <a:t> </a:t>
            </a:r>
            <a:r>
              <a:rPr lang="en-US" sz="1200" b="1" baseline="0" dirty="0"/>
              <a:t>Graphic</a:t>
            </a:r>
            <a:r>
              <a:rPr lang="en-US" sz="1200" b="0" baseline="0" dirty="0"/>
              <a:t> group, click the arrow next to </a:t>
            </a:r>
            <a:r>
              <a:rPr lang="en-US" sz="1200" b="1" baseline="0" dirty="0"/>
              <a:t>Add</a:t>
            </a:r>
            <a:r>
              <a:rPr lang="en-US" sz="1200" b="0" baseline="0" dirty="0"/>
              <a:t> </a:t>
            </a:r>
            <a:r>
              <a:rPr lang="en-US" sz="1200" b="1" baseline="0" dirty="0"/>
              <a:t>Shape</a:t>
            </a:r>
            <a:r>
              <a:rPr lang="en-US" sz="1200" b="0" baseline="0" dirty="0"/>
              <a:t>, and select </a:t>
            </a:r>
            <a:r>
              <a:rPr lang="en-US" sz="1200" b="1" baseline="0" dirty="0"/>
              <a:t>Add</a:t>
            </a:r>
            <a:r>
              <a:rPr lang="en-US" sz="1200" b="0" baseline="0" dirty="0"/>
              <a:t> </a:t>
            </a:r>
            <a:r>
              <a:rPr lang="en-US" sz="1200" b="1" baseline="0" dirty="0"/>
              <a:t>Shape</a:t>
            </a:r>
            <a:r>
              <a:rPr lang="en-US" sz="1200" b="0" baseline="0" dirty="0"/>
              <a:t> </a:t>
            </a:r>
            <a:r>
              <a:rPr lang="en-US" sz="1200" b="1" baseline="0" dirty="0"/>
              <a:t>After</a:t>
            </a:r>
            <a:r>
              <a:rPr lang="en-US" sz="1200" b="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t>To add bullets for the fourth chevron, select the fourth chevron, and then under </a:t>
            </a:r>
            <a:r>
              <a:rPr lang="en-US" sz="1200" b="1" baseline="0" dirty="0" err="1"/>
              <a:t>SmartArt</a:t>
            </a:r>
            <a:r>
              <a:rPr lang="en-US" sz="1200" b="0" baseline="0" dirty="0"/>
              <a:t> </a:t>
            </a:r>
            <a:r>
              <a:rPr lang="en-US" sz="1200" b="1" baseline="0" dirty="0"/>
              <a:t>Tools</a:t>
            </a:r>
            <a:r>
              <a:rPr lang="en-US" sz="1200" b="0" baseline="0" dirty="0"/>
              <a:t>, on the </a:t>
            </a:r>
            <a:r>
              <a:rPr lang="en-US" sz="1200" b="1" baseline="0" dirty="0"/>
              <a:t>Design</a:t>
            </a:r>
            <a:r>
              <a:rPr lang="en-US" sz="1200" b="0" baseline="0" dirty="0"/>
              <a:t> tab, in the </a:t>
            </a:r>
            <a:r>
              <a:rPr lang="en-US" sz="1200" b="1" baseline="0" dirty="0"/>
              <a:t>Create</a:t>
            </a:r>
            <a:r>
              <a:rPr lang="en-US" sz="1200" b="0" baseline="0" dirty="0"/>
              <a:t> </a:t>
            </a:r>
            <a:r>
              <a:rPr lang="en-US" sz="1200" b="1" baseline="0" dirty="0"/>
              <a:t>Graphic</a:t>
            </a:r>
            <a:r>
              <a:rPr lang="en-US" sz="1200" b="0" baseline="0" dirty="0"/>
              <a:t> group, click </a:t>
            </a:r>
            <a:r>
              <a:rPr lang="en-US" sz="1200" b="1" baseline="0" dirty="0"/>
              <a:t>Add</a:t>
            </a:r>
            <a:r>
              <a:rPr lang="en-US" sz="1200" b="0" baseline="0" dirty="0"/>
              <a:t> </a:t>
            </a:r>
            <a:r>
              <a:rPr lang="en-US" sz="1200" b="1" baseline="0" dirty="0"/>
              <a:t>Bullet</a:t>
            </a:r>
            <a:r>
              <a:rPr lang="en-US" sz="1200" b="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t>To</a:t>
            </a:r>
            <a:r>
              <a:rPr lang="en-US" sz="1200" baseline="0" dirty="0"/>
              <a:t> enter text, s</a:t>
            </a:r>
            <a:r>
              <a:rPr lang="en-US" sz="1200" dirty="0"/>
              <a:t>elect</a:t>
            </a:r>
            <a:r>
              <a:rPr lang="en-US" sz="1200" baseline="0" dirty="0"/>
              <a:t> the </a:t>
            </a:r>
            <a:r>
              <a:rPr lang="en-US" sz="1200" baseline="0" dirty="0" err="1"/>
              <a:t>SmartArt</a:t>
            </a:r>
            <a:r>
              <a:rPr lang="en-US" sz="1200" baseline="0" dirty="0"/>
              <a:t> graphic, and then click one of the arrows on the left border. In the </a:t>
            </a:r>
            <a:r>
              <a:rPr lang="en-US" sz="1200" b="1" baseline="0" dirty="0"/>
              <a:t>Type your text here </a:t>
            </a:r>
            <a:r>
              <a:rPr lang="en-US" sz="1200" baseline="0" dirty="0"/>
              <a:t>dialog box, enter text for each level. (Note: In the example slide, the first-level text are the chevrons with “One,” “Two,” and “Three.” The second-level text are the “Supporting Text” lines.)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t>On</a:t>
            </a:r>
            <a:r>
              <a:rPr lang="en-US" sz="1200" baseline="0" dirty="0"/>
              <a:t> the slide, s</a:t>
            </a:r>
            <a:r>
              <a:rPr lang="en-US" sz="1200" dirty="0"/>
              <a:t>elect the </a:t>
            </a:r>
            <a:r>
              <a:rPr lang="en-US" sz="1200" dirty="0" err="1"/>
              <a:t>SmartArt</a:t>
            </a:r>
            <a:r>
              <a:rPr lang="en-US" sz="1200" dirty="0"/>
              <a:t> graphic</a:t>
            </a:r>
            <a:r>
              <a:rPr lang="en-US" sz="1200" baseline="0" dirty="0"/>
              <a:t> and</a:t>
            </a:r>
            <a:r>
              <a:rPr lang="en-US" sz="1200" dirty="0"/>
              <a:t> drag the right center sizing handle to the right edge of the slide.</a:t>
            </a:r>
          </a:p>
          <a:p>
            <a:pPr marL="228600" indent="-228600">
              <a:buFont typeface="+mj-lt"/>
              <a:buAutoNum type="arabicPeriod"/>
            </a:pPr>
            <a:r>
              <a:rPr lang="en-US" sz="1200" dirty="0"/>
              <a:t>With the </a:t>
            </a:r>
            <a:r>
              <a:rPr lang="en-US" sz="1200" dirty="0" err="1"/>
              <a:t>SmartArt</a:t>
            </a:r>
            <a:r>
              <a:rPr lang="en-US" sz="1200" dirty="0"/>
              <a:t> graphic still selected, </a:t>
            </a:r>
            <a:r>
              <a:rPr lang="en-US" sz="1200" baseline="0" dirty="0"/>
              <a:t>on the </a:t>
            </a:r>
            <a:r>
              <a:rPr lang="en-US" sz="1200" b="1" baseline="0" dirty="0"/>
              <a:t>Design</a:t>
            </a:r>
            <a:r>
              <a:rPr lang="en-US" sz="1200" baseline="0" dirty="0"/>
              <a:t> </a:t>
            </a:r>
            <a:r>
              <a:rPr lang="en-US" sz="1200" b="1" baseline="0" dirty="0"/>
              <a:t>Tab</a:t>
            </a:r>
            <a:r>
              <a:rPr lang="en-US" sz="1200" baseline="0" dirty="0"/>
              <a:t>, in the </a:t>
            </a:r>
            <a:r>
              <a:rPr lang="en-US" sz="1200" b="1" baseline="0" dirty="0"/>
              <a:t>Themes</a:t>
            </a:r>
            <a:r>
              <a:rPr lang="en-US" sz="1200" baseline="0" dirty="0"/>
              <a:t> group, click </a:t>
            </a:r>
            <a:r>
              <a:rPr lang="en-US" sz="1200" b="1" baseline="0" dirty="0"/>
              <a:t>Colors</a:t>
            </a:r>
            <a:r>
              <a:rPr lang="en-US" sz="1200" baseline="0" dirty="0"/>
              <a:t>, and then under </a:t>
            </a:r>
            <a:r>
              <a:rPr lang="en-US" sz="1200" b="1" baseline="0" dirty="0"/>
              <a:t>Built-In</a:t>
            </a:r>
            <a:r>
              <a:rPr lang="en-US" sz="1200" baseline="0" dirty="0"/>
              <a:t> select </a:t>
            </a:r>
            <a:r>
              <a:rPr lang="en-US" sz="1200" b="1" baseline="0" dirty="0"/>
              <a:t>Median</a:t>
            </a:r>
            <a:r>
              <a:rPr lang="en-US" sz="1200" baseline="0" dirty="0"/>
              <a:t>. (</a:t>
            </a:r>
            <a:r>
              <a:rPr lang="en-US" sz="1200" b="0" baseline="0" dirty="0"/>
              <a:t>Note: If this action is taken in a PowerPoint presentation containing more than one slide, the background style will be applied to all of the slides.)</a:t>
            </a:r>
            <a:endParaRPr lang="en-US" sz="1200" dirty="0"/>
          </a:p>
          <a:p>
            <a:pPr marL="228600" indent="-228600">
              <a:buFont typeface="+mj-lt"/>
              <a:buAutoNum type="arabicPeriod"/>
            </a:pPr>
            <a:r>
              <a:rPr lang="en-US" sz="1200" dirty="0"/>
              <a:t>With the SmartArt graphic still selected,  under </a:t>
            </a:r>
            <a:r>
              <a:rPr lang="en-US" sz="1200" b="1" dirty="0"/>
              <a:t>SmartArt</a:t>
            </a:r>
            <a:r>
              <a:rPr lang="en-US" sz="1200" dirty="0"/>
              <a:t> </a:t>
            </a:r>
            <a:r>
              <a:rPr lang="en-US" sz="1200" b="1" dirty="0"/>
              <a:t>Tools</a:t>
            </a:r>
            <a:r>
              <a:rPr lang="en-US" sz="1200" dirty="0"/>
              <a:t>, on the </a:t>
            </a:r>
            <a:r>
              <a:rPr lang="en-US" sz="1200" b="1" dirty="0"/>
              <a:t>Design</a:t>
            </a:r>
            <a:r>
              <a:rPr lang="en-US" sz="1200" dirty="0"/>
              <a:t> tab, in the </a:t>
            </a:r>
            <a:r>
              <a:rPr lang="en-US" sz="1200" b="1" dirty="0"/>
              <a:t>SmartArt</a:t>
            </a:r>
            <a:r>
              <a:rPr lang="en-US" sz="1200" baseline="0" dirty="0"/>
              <a:t> </a:t>
            </a:r>
            <a:r>
              <a:rPr lang="en-US" sz="1200" b="1" baseline="0" dirty="0"/>
              <a:t>Styles</a:t>
            </a:r>
            <a:r>
              <a:rPr lang="en-US" sz="1200" baseline="0" dirty="0"/>
              <a:t> group, click the </a:t>
            </a:r>
            <a:r>
              <a:rPr lang="en-US" sz="1200" b="1" baseline="0" dirty="0"/>
              <a:t>More </a:t>
            </a:r>
            <a:r>
              <a:rPr lang="en-US" sz="1200" b="0" baseline="0" dirty="0"/>
              <a:t>arrow</a:t>
            </a:r>
            <a:r>
              <a:rPr lang="en-US" sz="1200" baseline="0" dirty="0"/>
              <a:t>, and then under </a:t>
            </a:r>
            <a:r>
              <a:rPr lang="en-US" sz="1200" b="1" baseline="0" dirty="0"/>
              <a:t>3-D</a:t>
            </a:r>
            <a:r>
              <a:rPr lang="en-US" sz="1200" baseline="0" dirty="0"/>
              <a:t> select </a:t>
            </a:r>
            <a:r>
              <a:rPr lang="en-US" sz="1200" b="1" baseline="0" dirty="0"/>
              <a:t>Inset </a:t>
            </a:r>
            <a:r>
              <a:rPr lang="en-US" sz="1200" b="0" baseline="0" dirty="0"/>
              <a:t>(first row, second option from the left)</a:t>
            </a:r>
            <a:r>
              <a:rPr lang="en-US" sz="1200" baseline="0" dirty="0"/>
              <a:t>. </a:t>
            </a:r>
            <a:endParaRPr lang="en-US" sz="1200" dirty="0"/>
          </a:p>
          <a:p>
            <a:pPr marL="228600" indent="-228600">
              <a:buFont typeface="+mj-lt"/>
              <a:buAutoNum type="arabicPeriod"/>
            </a:pPr>
            <a:r>
              <a:rPr lang="en-US" sz="1200" dirty="0"/>
              <a:t>Also under </a:t>
            </a:r>
            <a:r>
              <a:rPr lang="en-US" sz="1200" b="1" dirty="0" err="1"/>
              <a:t>SmartArt</a:t>
            </a:r>
            <a:r>
              <a:rPr lang="en-US" sz="1200" baseline="0" dirty="0"/>
              <a:t> </a:t>
            </a:r>
            <a:r>
              <a:rPr lang="en-US" sz="1200" b="1" baseline="0" dirty="0"/>
              <a:t>Tools</a:t>
            </a:r>
            <a:r>
              <a:rPr lang="en-US" sz="1200" baseline="0" dirty="0"/>
              <a:t>, on the </a:t>
            </a:r>
            <a:r>
              <a:rPr lang="en-US" sz="1200" b="1" baseline="0" dirty="0"/>
              <a:t>Design</a:t>
            </a:r>
            <a:r>
              <a:rPr lang="en-US" sz="1200" baseline="0" dirty="0"/>
              <a:t> tab, in the </a:t>
            </a:r>
            <a:r>
              <a:rPr lang="en-US" sz="1200" b="1" baseline="0" dirty="0" err="1"/>
              <a:t>SmartArt</a:t>
            </a:r>
            <a:r>
              <a:rPr lang="en-US" sz="1200" baseline="0" dirty="0"/>
              <a:t> </a:t>
            </a:r>
            <a:r>
              <a:rPr lang="en-US" sz="1200" b="1" baseline="0" dirty="0"/>
              <a:t>Styles</a:t>
            </a:r>
            <a:r>
              <a:rPr lang="en-US" sz="1200" baseline="0" dirty="0"/>
              <a:t> group, click </a:t>
            </a:r>
            <a:r>
              <a:rPr lang="en-US" sz="1200" b="1" baseline="0" dirty="0"/>
              <a:t>Change</a:t>
            </a:r>
            <a:r>
              <a:rPr lang="en-US" sz="1200" baseline="0" dirty="0"/>
              <a:t> </a:t>
            </a:r>
            <a:r>
              <a:rPr lang="en-US" sz="1200" b="1" baseline="0" dirty="0"/>
              <a:t>Colors</a:t>
            </a:r>
            <a:r>
              <a:rPr lang="en-US" sz="1200" baseline="0" dirty="0"/>
              <a:t>, and then under </a:t>
            </a:r>
            <a:r>
              <a:rPr lang="en-US" sz="1200" b="1" baseline="0" dirty="0"/>
              <a:t>Colorful</a:t>
            </a:r>
            <a:r>
              <a:rPr lang="en-US" sz="1200" baseline="0" dirty="0"/>
              <a:t> select </a:t>
            </a:r>
            <a:r>
              <a:rPr lang="en-US" sz="1200" b="1" baseline="0" dirty="0"/>
              <a:t>Colorful</a:t>
            </a:r>
            <a:r>
              <a:rPr lang="en-US" sz="1200" baseline="0" dirty="0"/>
              <a:t> </a:t>
            </a:r>
            <a:r>
              <a:rPr lang="en-US" sz="1200" b="1" baseline="0" dirty="0"/>
              <a:t>Accent</a:t>
            </a:r>
            <a:r>
              <a:rPr lang="en-US" sz="1200" baseline="0" dirty="0"/>
              <a:t> </a:t>
            </a:r>
            <a:r>
              <a:rPr lang="en-US" sz="1200" b="1" baseline="0" dirty="0"/>
              <a:t>Colors</a:t>
            </a:r>
            <a:r>
              <a:rPr lang="en-US" sz="1200" baseline="0" dirty="0"/>
              <a:t> (first option from the left). </a:t>
            </a:r>
            <a:endParaRPr lang="en-US" sz="1200" dirty="0"/>
          </a:p>
          <a:p>
            <a:pPr marL="228600" indent="-228600">
              <a:buFont typeface="+mj-lt"/>
              <a:buAutoNum type="arabicPeriod"/>
            </a:pPr>
            <a:endParaRPr lang="en-US" sz="1200" dirty="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dirty="0"/>
              <a:t>To reproduce the chevron effects on this slide, do the following:</a:t>
            </a:r>
          </a:p>
          <a:p>
            <a:pPr marL="228600" indent="-228600">
              <a:buFont typeface="+mj-lt"/>
              <a:buAutoNum type="arabicPeriod"/>
            </a:pPr>
            <a:r>
              <a:rPr lang="en-US" sz="1200" dirty="0"/>
              <a:t>Press</a:t>
            </a:r>
            <a:r>
              <a:rPr lang="en-US" sz="1200" baseline="0" dirty="0"/>
              <a:t> and hold CTRL, and select all four chevrons in the </a:t>
            </a:r>
            <a:r>
              <a:rPr lang="en-US" sz="1200" baseline="0" dirty="0" err="1"/>
              <a:t>SmartArt</a:t>
            </a:r>
            <a:r>
              <a:rPr lang="en-US" sz="1200" baseline="0" dirty="0"/>
              <a:t> graphic. </a:t>
            </a:r>
            <a:r>
              <a:rPr lang="en-US" sz="1200" dirty="0"/>
              <a:t>On the </a:t>
            </a:r>
            <a:r>
              <a:rPr lang="en-US" sz="1200" b="1" dirty="0"/>
              <a:t>Home</a:t>
            </a:r>
            <a:r>
              <a:rPr lang="en-US" sz="1200" dirty="0"/>
              <a:t> tab, in the </a:t>
            </a:r>
            <a:r>
              <a:rPr lang="en-US" sz="1200" b="1" dirty="0"/>
              <a:t>Font</a:t>
            </a:r>
            <a:r>
              <a:rPr lang="en-US" sz="1200" dirty="0"/>
              <a:t> group, in the </a:t>
            </a:r>
            <a:r>
              <a:rPr lang="en-US" sz="1200" b="1" dirty="0"/>
              <a:t>Font</a:t>
            </a:r>
            <a:r>
              <a:rPr lang="en-US" sz="1200" dirty="0"/>
              <a:t> list</a:t>
            </a:r>
            <a:r>
              <a:rPr lang="en-US" sz="1200" baseline="0" dirty="0"/>
              <a:t> select </a:t>
            </a:r>
            <a:r>
              <a:rPr lang="en-US" sz="1200" b="1" baseline="0" dirty="0"/>
              <a:t>Franklin Gothic Medium </a:t>
            </a:r>
            <a:r>
              <a:rPr lang="en-US" sz="1200" b="1" baseline="0" dirty="0" err="1"/>
              <a:t>Cond</a:t>
            </a:r>
            <a:r>
              <a:rPr lang="en-US" sz="1200" baseline="0" dirty="0"/>
              <a:t>, and then in the </a:t>
            </a:r>
            <a:r>
              <a:rPr lang="en-US" sz="1200" b="1" baseline="0" dirty="0"/>
              <a:t>Font</a:t>
            </a:r>
            <a:r>
              <a:rPr lang="en-US" sz="1200" baseline="0" dirty="0"/>
              <a:t> </a:t>
            </a:r>
            <a:r>
              <a:rPr lang="en-US" sz="1200" b="1" baseline="0" dirty="0"/>
              <a:t>Size</a:t>
            </a:r>
            <a:r>
              <a:rPr lang="en-US" sz="1200" baseline="0" dirty="0"/>
              <a:t> box select </a:t>
            </a:r>
            <a:r>
              <a:rPr lang="en-US" sz="1200" b="1" baseline="0" dirty="0"/>
              <a:t>28 pt</a:t>
            </a:r>
            <a:r>
              <a:rPr lang="en-US" sz="1200" baseline="0" dirty="0"/>
              <a:t>.</a:t>
            </a:r>
            <a:endParaRPr lang="en-US" sz="1200" dirty="0"/>
          </a:p>
          <a:p>
            <a:pPr marL="228600" indent="-228600">
              <a:buFont typeface="+mj-lt"/>
              <a:buAutoNum type="arabicPeriod"/>
            </a:pPr>
            <a:r>
              <a:rPr lang="en-US" sz="1200" dirty="0"/>
              <a:t>On the </a:t>
            </a:r>
            <a:r>
              <a:rPr lang="en-US" sz="1200" b="1" dirty="0"/>
              <a:t>Home</a:t>
            </a:r>
            <a:r>
              <a:rPr lang="en-US" sz="1200" dirty="0"/>
              <a:t> tab, in the bottom right corner of the </a:t>
            </a:r>
            <a:r>
              <a:rPr lang="en-US" sz="1200" b="1" dirty="0"/>
              <a:t>Drawing</a:t>
            </a:r>
            <a:r>
              <a:rPr lang="en-US" sz="1200" dirty="0"/>
              <a:t> group, click the </a:t>
            </a:r>
            <a:r>
              <a:rPr lang="en-US" sz="1200" b="1" dirty="0"/>
              <a:t>Format</a:t>
            </a:r>
            <a:r>
              <a:rPr lang="en-US" sz="1200" dirty="0"/>
              <a:t> </a:t>
            </a:r>
            <a:r>
              <a:rPr lang="en-US" sz="1200" b="1" dirty="0"/>
              <a:t>Shape</a:t>
            </a:r>
            <a:r>
              <a:rPr lang="en-US" sz="1200" dirty="0"/>
              <a:t> dialog</a:t>
            </a:r>
            <a:r>
              <a:rPr lang="en-US" sz="1200" baseline="0" dirty="0"/>
              <a:t> box launcher. In the </a:t>
            </a:r>
            <a:r>
              <a:rPr lang="en-US" sz="1200" b="1" baseline="0" dirty="0"/>
              <a:t>Format</a:t>
            </a:r>
            <a:r>
              <a:rPr lang="en-US" sz="1200" baseline="0" dirty="0"/>
              <a:t> </a:t>
            </a:r>
            <a:r>
              <a:rPr lang="en-US" sz="1200" b="1" baseline="0" dirty="0"/>
              <a:t>Shape</a:t>
            </a:r>
            <a:r>
              <a:rPr lang="en-US" sz="1200" baseline="0" dirty="0"/>
              <a:t> dialog box, click </a:t>
            </a:r>
            <a:r>
              <a:rPr lang="en-US" sz="1200" b="1" baseline="0" dirty="0"/>
              <a:t>Text</a:t>
            </a:r>
            <a:r>
              <a:rPr lang="en-US" sz="1200" baseline="0" dirty="0"/>
              <a:t> </a:t>
            </a:r>
            <a:r>
              <a:rPr lang="en-US" sz="1200" b="1" baseline="0" dirty="0"/>
              <a:t>Box</a:t>
            </a:r>
            <a:r>
              <a:rPr lang="en-US" sz="1200" baseline="0" dirty="0"/>
              <a:t> in the left pane, and in the </a:t>
            </a:r>
            <a:r>
              <a:rPr lang="en-US" sz="1200" b="1" baseline="0" dirty="0"/>
              <a:t>Text</a:t>
            </a:r>
            <a:r>
              <a:rPr lang="en-US" sz="1200" baseline="0" dirty="0"/>
              <a:t> </a:t>
            </a:r>
            <a:r>
              <a:rPr lang="en-US" sz="1200" b="1" baseline="0" dirty="0"/>
              <a:t>Box</a:t>
            </a:r>
            <a:r>
              <a:rPr lang="en-US" sz="1200" baseline="0" dirty="0"/>
              <a:t> pane do the following:</a:t>
            </a:r>
          </a:p>
          <a:p>
            <a:pPr marL="685800" lvl="1" indent="-228600">
              <a:buFont typeface="+mj-lt"/>
              <a:buAutoNum type="arabicPeriod"/>
            </a:pPr>
            <a:r>
              <a:rPr lang="en-US" sz="1200" baseline="0" dirty="0"/>
              <a:t>Under </a:t>
            </a:r>
            <a:r>
              <a:rPr lang="en-US" sz="1200" b="1" baseline="0" dirty="0"/>
              <a:t>Text</a:t>
            </a:r>
            <a:r>
              <a:rPr lang="en-US" sz="1200" baseline="0" dirty="0"/>
              <a:t> </a:t>
            </a:r>
            <a:r>
              <a:rPr lang="en-US" sz="1200" b="1" baseline="0" dirty="0"/>
              <a:t>layout</a:t>
            </a:r>
            <a:r>
              <a:rPr lang="en-US" sz="1200" baseline="0" dirty="0"/>
              <a:t>, in the </a:t>
            </a:r>
            <a:r>
              <a:rPr lang="en-US" sz="1200" b="1" baseline="0" dirty="0"/>
              <a:t>Vertical</a:t>
            </a:r>
            <a:r>
              <a:rPr lang="en-US" sz="1200" baseline="0" dirty="0"/>
              <a:t> </a:t>
            </a:r>
            <a:r>
              <a:rPr lang="en-US" sz="1200" b="1" baseline="0" dirty="0"/>
              <a:t>alignment</a:t>
            </a:r>
            <a:r>
              <a:rPr lang="en-US" sz="1200" baseline="0" dirty="0"/>
              <a:t> list select </a:t>
            </a:r>
            <a:r>
              <a:rPr lang="en-US" sz="1200" b="1" baseline="0" dirty="0"/>
              <a:t>Bottom</a:t>
            </a:r>
            <a:r>
              <a:rPr lang="en-US" sz="1200" baseline="0" dirty="0"/>
              <a:t>.</a:t>
            </a:r>
          </a:p>
          <a:p>
            <a:pPr marL="685800" lvl="1" indent="-228600">
              <a:buFont typeface="+mj-lt"/>
              <a:buAutoNum type="arabicPeriod"/>
            </a:pPr>
            <a:r>
              <a:rPr lang="en-US" sz="1200" baseline="0" dirty="0"/>
              <a:t>Under </a:t>
            </a:r>
            <a:r>
              <a:rPr lang="en-US" sz="1200" b="1" baseline="0" dirty="0"/>
              <a:t>Internal</a:t>
            </a:r>
            <a:r>
              <a:rPr lang="en-US" sz="1200" baseline="0" dirty="0"/>
              <a:t> </a:t>
            </a:r>
            <a:r>
              <a:rPr lang="en-US" sz="1200" b="1" baseline="0" dirty="0"/>
              <a:t>margin</a:t>
            </a:r>
            <a:r>
              <a:rPr lang="en-US" sz="1200" baseline="0" dirty="0"/>
              <a:t>, do the following:</a:t>
            </a:r>
          </a:p>
          <a:p>
            <a:pPr marL="1143000" lvl="2" indent="-228600">
              <a:buFont typeface="+mj-lt"/>
              <a:buAutoNum type="arabicPeriod"/>
            </a:pPr>
            <a:r>
              <a:rPr lang="en-US" sz="1200" baseline="0" dirty="0"/>
              <a:t> In the </a:t>
            </a:r>
            <a:r>
              <a:rPr lang="en-US" sz="1200" b="1" baseline="0" dirty="0"/>
              <a:t>Left</a:t>
            </a:r>
            <a:r>
              <a:rPr lang="en-US" sz="1200" baseline="0" dirty="0"/>
              <a:t> box enter </a:t>
            </a:r>
            <a:r>
              <a:rPr lang="en-US" sz="1200" b="1" baseline="0" dirty="0"/>
              <a:t>0”</a:t>
            </a:r>
            <a:r>
              <a:rPr lang="en-US" sz="1200" baseline="0" dirty="0"/>
              <a:t>.</a:t>
            </a:r>
          </a:p>
          <a:p>
            <a:pPr marL="1143000" lvl="2" indent="-228600">
              <a:buFont typeface="+mj-lt"/>
              <a:buAutoNum type="arabicPeriod"/>
            </a:pPr>
            <a:r>
              <a:rPr lang="en-US" sz="1200" baseline="0" dirty="0"/>
              <a:t> In the </a:t>
            </a:r>
            <a:r>
              <a:rPr lang="en-US" sz="1200" b="1" baseline="0" dirty="0"/>
              <a:t>Right</a:t>
            </a:r>
            <a:r>
              <a:rPr lang="en-US" sz="1200" baseline="0" dirty="0"/>
              <a:t> box enter </a:t>
            </a:r>
            <a:r>
              <a:rPr lang="en-US" sz="1200" b="1" baseline="0" dirty="0"/>
              <a:t>0”</a:t>
            </a:r>
            <a:r>
              <a:rPr lang="en-US" sz="1200" baseline="0" dirty="0"/>
              <a:t>.</a:t>
            </a:r>
          </a:p>
          <a:p>
            <a:pPr marL="11430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 In the </a:t>
            </a:r>
            <a:r>
              <a:rPr lang="en-US" sz="1200" b="1" baseline="0" dirty="0"/>
              <a:t>Bottom</a:t>
            </a:r>
            <a:r>
              <a:rPr lang="en-US" sz="1200" baseline="0" dirty="0"/>
              <a:t> box enter </a:t>
            </a:r>
            <a:r>
              <a:rPr lang="en-US" sz="1200" b="1" baseline="0" dirty="0"/>
              <a:t>0”</a:t>
            </a:r>
            <a:r>
              <a:rPr lang="en-US" sz="1200" baseline="0" dirty="0"/>
              <a:t>.</a:t>
            </a:r>
          </a:p>
          <a:p>
            <a:pPr marL="11430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a:t> In the </a:t>
            </a:r>
            <a:r>
              <a:rPr lang="en-US" sz="1200" b="1" baseline="0" dirty="0"/>
              <a:t>Top</a:t>
            </a:r>
            <a:r>
              <a:rPr lang="en-US" sz="1200" baseline="0" dirty="0"/>
              <a:t> box enter </a:t>
            </a:r>
            <a:r>
              <a:rPr lang="en-US" sz="1200" b="1" baseline="0" dirty="0"/>
              <a:t>0.6”</a:t>
            </a:r>
            <a:r>
              <a:rPr lang="en-US" sz="1200" baseline="0" dirty="0"/>
              <a:t>.</a:t>
            </a:r>
            <a:endParaRPr lang="en-US" sz="1200" b="0" baseline="0" dirty="0"/>
          </a:p>
          <a:p>
            <a:pPr marL="228600" indent="-228600">
              <a:buFontTx/>
              <a:buNone/>
            </a:pPr>
            <a:endParaRPr lang="en-US" sz="1200" dirty="0"/>
          </a:p>
          <a:p>
            <a:pPr marL="228600" indent="-228600">
              <a:buFontTx/>
              <a:buNone/>
            </a:pPr>
            <a:endParaRPr lang="en-US" sz="1200" dirty="0"/>
          </a:p>
          <a:p>
            <a:pPr marL="228600" indent="-228600">
              <a:buFontTx/>
              <a:buNone/>
            </a:pPr>
            <a:r>
              <a:rPr lang="en-US" sz="1200" dirty="0"/>
              <a:t>To reproduce the rectangle effects on this slide, do the following:</a:t>
            </a:r>
          </a:p>
          <a:p>
            <a:pPr marL="228600" indent="-228600">
              <a:buFont typeface="+mj-lt"/>
              <a:buAutoNum type="arabicPeriod"/>
            </a:pPr>
            <a:r>
              <a:rPr lang="en-US" sz="1200" dirty="0"/>
              <a:t>Press and hold CTRL, and the four rectangles (with bulleted text). On the </a:t>
            </a:r>
            <a:r>
              <a:rPr lang="en-US" sz="1200" b="1" dirty="0"/>
              <a:t>Home</a:t>
            </a:r>
            <a:r>
              <a:rPr lang="en-US" sz="1200" dirty="0"/>
              <a:t> tab, in the </a:t>
            </a:r>
            <a:r>
              <a:rPr lang="en-US" sz="1200" b="1" dirty="0"/>
              <a:t>Font</a:t>
            </a:r>
            <a:r>
              <a:rPr lang="en-US" sz="1200" dirty="0"/>
              <a:t> group, do the following:</a:t>
            </a:r>
          </a:p>
          <a:p>
            <a:pPr marL="685800" lvl="1" indent="-228600">
              <a:buFont typeface="+mj-lt"/>
              <a:buAutoNum type="arabicPeriod"/>
            </a:pPr>
            <a:r>
              <a:rPr lang="en-US" sz="1200" dirty="0"/>
              <a:t>In the </a:t>
            </a:r>
            <a:r>
              <a:rPr lang="en-US" sz="1200" b="1" dirty="0"/>
              <a:t>Font</a:t>
            </a:r>
            <a:r>
              <a:rPr lang="en-US" sz="1200" dirty="0"/>
              <a:t> list, select </a:t>
            </a:r>
            <a:r>
              <a:rPr lang="en-US" sz="1200" b="1" dirty="0"/>
              <a:t>Franklin</a:t>
            </a:r>
            <a:r>
              <a:rPr lang="en-US" sz="1200" dirty="0"/>
              <a:t> </a:t>
            </a:r>
            <a:r>
              <a:rPr lang="en-US" sz="1200" b="1" dirty="0"/>
              <a:t>Gothic</a:t>
            </a:r>
            <a:r>
              <a:rPr lang="en-US" sz="1200" dirty="0"/>
              <a:t> </a:t>
            </a:r>
            <a:r>
              <a:rPr lang="en-US" sz="1200" b="1" dirty="0"/>
              <a:t>Book</a:t>
            </a:r>
            <a:r>
              <a:rPr lang="en-US" sz="1200" dirty="0"/>
              <a:t>.</a:t>
            </a:r>
          </a:p>
          <a:p>
            <a:pPr marL="685800" lvl="1" indent="-228600">
              <a:buFont typeface="+mj-lt"/>
              <a:buAutoNum type="arabicPeriod"/>
            </a:pPr>
            <a:r>
              <a:rPr lang="en-US" sz="1200" dirty="0"/>
              <a:t>In the </a:t>
            </a:r>
            <a:r>
              <a:rPr lang="en-US" sz="1200" b="1" dirty="0"/>
              <a:t>Font</a:t>
            </a:r>
            <a:r>
              <a:rPr lang="en-US" sz="1200" dirty="0"/>
              <a:t> </a:t>
            </a:r>
            <a:r>
              <a:rPr lang="en-US" sz="1200" b="1" dirty="0"/>
              <a:t>Size</a:t>
            </a:r>
            <a:r>
              <a:rPr lang="en-US" sz="1200" dirty="0"/>
              <a:t> box, enter </a:t>
            </a:r>
            <a:r>
              <a:rPr lang="en-US" sz="1200" b="1" dirty="0"/>
              <a:t>21 pt.</a:t>
            </a:r>
          </a:p>
          <a:p>
            <a:pPr marL="685800" lvl="1" indent="-228600">
              <a:buFont typeface="+mj-lt"/>
              <a:buAutoNum type="arabicPeriod"/>
            </a:pPr>
            <a:r>
              <a:rPr lang="en-US" sz="1200" dirty="0"/>
              <a:t>In the </a:t>
            </a:r>
            <a:r>
              <a:rPr lang="en-US" sz="1200" b="1" dirty="0"/>
              <a:t>Font</a:t>
            </a:r>
            <a:r>
              <a:rPr lang="en-US" sz="1200" dirty="0"/>
              <a:t> </a:t>
            </a:r>
            <a:r>
              <a:rPr lang="en-US" sz="1200" b="1" dirty="0"/>
              <a:t>Color</a:t>
            </a:r>
            <a:r>
              <a:rPr lang="en-US" sz="1200" dirty="0"/>
              <a:t> list, under</a:t>
            </a:r>
            <a:r>
              <a:rPr lang="en-US" sz="1200" baseline="0" dirty="0"/>
              <a:t> </a:t>
            </a:r>
            <a:r>
              <a:rPr lang="en-US" sz="1200" b="1" baseline="0" dirty="0"/>
              <a:t>Theme</a:t>
            </a:r>
            <a:r>
              <a:rPr lang="en-US" sz="1200" baseline="0" dirty="0"/>
              <a:t> </a:t>
            </a:r>
            <a:r>
              <a:rPr lang="en-US" sz="1200" b="1" baseline="0" dirty="0"/>
              <a:t>Colors</a:t>
            </a:r>
            <a:r>
              <a:rPr lang="en-US" sz="1200" baseline="0" dirty="0"/>
              <a:t> select </a:t>
            </a:r>
            <a:r>
              <a:rPr lang="en-US" sz="1200" b="1" baseline="0" dirty="0"/>
              <a:t>White, Background 1</a:t>
            </a:r>
            <a:r>
              <a:rPr lang="en-US" sz="1200" b="0" baseline="0" dirty="0"/>
              <a:t> (first row, first option from the left).</a:t>
            </a:r>
            <a:endParaRPr lang="en-US" sz="1200" dirty="0"/>
          </a:p>
          <a:p>
            <a:pPr marL="228600" indent="-228600">
              <a:buFont typeface="+mj-lt"/>
              <a:buAutoNum type="arabicPeriod"/>
            </a:pPr>
            <a:r>
              <a:rPr lang="en-US" sz="1200" dirty="0"/>
              <a:t>On the </a:t>
            </a:r>
            <a:r>
              <a:rPr lang="en-US" sz="1200" b="1" dirty="0"/>
              <a:t>Home</a:t>
            </a:r>
            <a:r>
              <a:rPr lang="en-US" sz="1200" dirty="0"/>
              <a:t> tab, in the bottom right corner of the </a:t>
            </a:r>
            <a:r>
              <a:rPr lang="en-US" sz="1200" b="1" dirty="0"/>
              <a:t>Drawing</a:t>
            </a:r>
            <a:r>
              <a:rPr lang="en-US" sz="1200" dirty="0"/>
              <a:t> group, click the </a:t>
            </a:r>
            <a:r>
              <a:rPr lang="en-US" sz="1200" b="1" dirty="0"/>
              <a:t>Format Shape</a:t>
            </a:r>
            <a:r>
              <a:rPr lang="en-US" sz="1200" b="1" baseline="0" dirty="0"/>
              <a:t> </a:t>
            </a:r>
            <a:r>
              <a:rPr lang="en-US" sz="1200" baseline="0" dirty="0"/>
              <a:t>dialog box launcher. In the </a:t>
            </a:r>
            <a:r>
              <a:rPr lang="en-US" sz="1200" b="1" baseline="0" dirty="0"/>
              <a:t>Format Shape </a:t>
            </a:r>
            <a:r>
              <a:rPr lang="en-US" sz="1200" baseline="0" dirty="0"/>
              <a:t>dialog box, click </a:t>
            </a:r>
            <a:r>
              <a:rPr lang="en-US" sz="1200" b="1" baseline="0" dirty="0"/>
              <a:t>Fill</a:t>
            </a:r>
            <a:r>
              <a:rPr lang="en-US" sz="1200" baseline="0" dirty="0"/>
              <a:t> in the left pane, and in the </a:t>
            </a:r>
            <a:r>
              <a:rPr lang="en-US" sz="1200" b="1" baseline="0" dirty="0"/>
              <a:t>Fill</a:t>
            </a:r>
            <a:r>
              <a:rPr lang="en-US" sz="1200" baseline="0" dirty="0"/>
              <a:t> pane do the following:</a:t>
            </a:r>
          </a:p>
          <a:p>
            <a:pPr marL="685800" lvl="1" indent="-228600">
              <a:buFont typeface="+mj-lt"/>
              <a:buAutoNum type="arabicPeriod"/>
            </a:pPr>
            <a:r>
              <a:rPr lang="en-US" sz="1200" kern="1200" dirty="0">
                <a:solidFill>
                  <a:schemeClr val="tx1"/>
                </a:solidFill>
                <a:latin typeface="+mn-lt"/>
                <a:ea typeface="+mn-ea"/>
                <a:cs typeface="+mn-cs"/>
              </a:rPr>
              <a:t>Click</a:t>
            </a:r>
            <a:r>
              <a:rPr lang="en-US" sz="1200" kern="1200" baseline="0" dirty="0">
                <a:solidFill>
                  <a:schemeClr val="tx1"/>
                </a:solidFill>
                <a:latin typeface="+mn-lt"/>
                <a:ea typeface="+mn-ea"/>
                <a:cs typeface="+mn-cs"/>
              </a:rPr>
              <a:t> </a:t>
            </a:r>
            <a:r>
              <a:rPr lang="en-US" sz="1200" b="1" kern="1200" baseline="0" dirty="0">
                <a:solidFill>
                  <a:schemeClr val="tx1"/>
                </a:solidFill>
                <a:latin typeface="+mn-lt"/>
                <a:ea typeface="+mn-ea"/>
                <a:cs typeface="+mn-cs"/>
              </a:rPr>
              <a:t>Gradient</a:t>
            </a:r>
            <a:r>
              <a:rPr lang="en-US" sz="1200" kern="1200" baseline="0" dirty="0">
                <a:solidFill>
                  <a:schemeClr val="tx1"/>
                </a:solidFill>
                <a:latin typeface="+mn-lt"/>
                <a:ea typeface="+mn-ea"/>
                <a:cs typeface="+mn-cs"/>
              </a:rPr>
              <a:t> </a:t>
            </a:r>
            <a:r>
              <a:rPr lang="en-US" sz="1200" b="1" kern="1200" baseline="0" dirty="0">
                <a:solidFill>
                  <a:schemeClr val="tx1"/>
                </a:solidFill>
                <a:latin typeface="+mn-lt"/>
                <a:ea typeface="+mn-ea"/>
                <a:cs typeface="+mn-cs"/>
              </a:rPr>
              <a:t>fill</a:t>
            </a:r>
            <a:r>
              <a:rPr lang="en-US" sz="1200" kern="1200" baseline="0" dirty="0">
                <a:solidFill>
                  <a:schemeClr val="tx1"/>
                </a:solidFill>
                <a:latin typeface="+mn-lt"/>
                <a:ea typeface="+mn-ea"/>
                <a:cs typeface="+mn-cs"/>
              </a:rPr>
              <a:t>.</a:t>
            </a:r>
            <a:endParaRPr lang="en-US" sz="1200" kern="1200" dirty="0">
              <a:solidFill>
                <a:schemeClr val="tx1"/>
              </a:solidFill>
              <a:latin typeface="+mn-lt"/>
              <a:ea typeface="+mn-ea"/>
              <a:cs typeface="+mn-cs"/>
            </a:endParaRPr>
          </a:p>
          <a:p>
            <a:pPr marL="685800" lvl="1" indent="-228600">
              <a:buFont typeface="+mj-lt"/>
              <a:buAutoNum type="arabicPeriod"/>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mj-lt"/>
              <a:buAutoNum type="arabicPeriod"/>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 </a:t>
            </a:r>
            <a:endParaRPr lang="en-US" sz="1200" kern="1200" dirty="0">
              <a:solidFill>
                <a:schemeClr val="tx1"/>
              </a:solidFill>
              <a:latin typeface="+mn-lt"/>
              <a:ea typeface="+mn-ea"/>
              <a:cs typeface="+mn-cs"/>
            </a:endParaRPr>
          </a:p>
          <a:p>
            <a:pPr marL="228600" lvl="0" indent="-228600">
              <a:buFont typeface="+mj-lt"/>
              <a:buAutoNum type="arabicPeriod"/>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 gradient stop</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 gradient stop</a:t>
            </a:r>
            <a:r>
              <a:rPr lang="en-US" sz="1200" kern="1200" dirty="0">
                <a:solidFill>
                  <a:schemeClr val="tx1"/>
                </a:solidFill>
                <a:latin typeface="+mn-lt"/>
                <a:ea typeface="+mn-ea"/>
                <a:cs typeface="+mn-cs"/>
              </a:rPr>
              <a:t> until two stops appear on the slider.</a:t>
            </a:r>
            <a:r>
              <a:rPr lang="en-US" sz="1200" kern="1200" baseline="0" dirty="0">
                <a:solidFill>
                  <a:schemeClr val="tx1"/>
                </a:solidFill>
                <a:latin typeface="+mn-lt"/>
                <a:ea typeface="+mn-ea"/>
                <a:cs typeface="+mn-cs"/>
              </a:rPr>
              <a:t> C</a:t>
            </a:r>
            <a:r>
              <a:rPr lang="en-US" sz="1200" kern="1200" dirty="0">
                <a:solidFill>
                  <a:schemeClr val="tx1"/>
                </a:solidFill>
                <a:latin typeface="+mn-lt"/>
                <a:ea typeface="+mn-ea"/>
                <a:cs typeface="+mn-cs"/>
              </a:rPr>
              <a:t>ustomize the gradient stops as follows:</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the first stop in the slider</a:t>
            </a:r>
            <a:r>
              <a:rPr lang="en-US" sz="1200" kern="1200" dirty="0">
                <a:solidFill>
                  <a:schemeClr val="tx1"/>
                </a:solidFill>
                <a:latin typeface="+mn-lt"/>
                <a:ea typeface="+mn-ea"/>
                <a:cs typeface="+mn-cs"/>
              </a:rPr>
              <a:t>,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0%</a:t>
            </a:r>
            <a:r>
              <a:rPr lang="en-US" sz="1200" b="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Colors</a:t>
            </a:r>
            <a:r>
              <a:rPr lang="en-US" sz="1200" kern="1200" baseline="0" dirty="0">
                <a:solidFill>
                  <a:schemeClr val="tx1"/>
                </a:solidFill>
                <a:latin typeface="+mn-lt"/>
                <a:ea typeface="+mn-ea"/>
                <a:cs typeface="+mn-cs"/>
              </a:rPr>
              <a:t> select </a:t>
            </a:r>
            <a:r>
              <a:rPr lang="en-US" sz="1200" b="1" kern="1200" baseline="0" dirty="0">
                <a:solidFill>
                  <a:schemeClr val="tx1"/>
                </a:solidFill>
                <a:latin typeface="+mn-lt"/>
                <a:ea typeface="+mn-ea"/>
                <a:cs typeface="+mn-cs"/>
              </a:rPr>
              <a:t>Black, Text 1 </a:t>
            </a:r>
            <a:r>
              <a:rPr lang="en-US" sz="1200" b="0" baseline="0" dirty="0">
                <a:solidFill>
                  <a:schemeClr val="accent6"/>
                </a:solidFill>
                <a:latin typeface="+mn-lt"/>
              </a:rPr>
              <a:t>(first row, second option from the left).</a:t>
            </a:r>
          </a:p>
          <a:p>
            <a:pPr marL="1143000" lvl="2" indent="-228600">
              <a:buFont typeface="Arial" pitchFamily="34" charset="0"/>
              <a:buChar char="•"/>
            </a:pPr>
            <a:r>
              <a:rPr lang="en-US" sz="1200" b="0" baseline="0" dirty="0">
                <a:solidFill>
                  <a:schemeClr val="accent6"/>
                </a:solidFill>
                <a:latin typeface="+mn-lt"/>
              </a:rPr>
              <a:t>In the </a:t>
            </a:r>
            <a:r>
              <a:rPr lang="en-US" sz="1200" b="1" baseline="0" dirty="0">
                <a:solidFill>
                  <a:schemeClr val="accent6"/>
                </a:solidFill>
                <a:latin typeface="+mn-lt"/>
              </a:rPr>
              <a:t>Transparency</a:t>
            </a:r>
            <a:r>
              <a:rPr lang="en-US" sz="1200" b="0" baseline="0" dirty="0">
                <a:solidFill>
                  <a:schemeClr val="accent6"/>
                </a:solidFill>
                <a:latin typeface="+mn-lt"/>
              </a:rPr>
              <a:t> box, enter </a:t>
            </a:r>
            <a:r>
              <a:rPr lang="en-US" sz="1200" b="1" baseline="0" dirty="0">
                <a:solidFill>
                  <a:schemeClr val="accent6"/>
                </a:solidFill>
                <a:latin typeface="+mn-lt"/>
              </a:rPr>
              <a:t>100</a:t>
            </a:r>
            <a:r>
              <a:rPr lang="en-US" sz="1200" b="0" baseline="0" dirty="0">
                <a:solidFill>
                  <a:schemeClr val="accent6"/>
                </a:solidFill>
                <a:latin typeface="+mn-lt"/>
              </a:rPr>
              <a:t>%. </a:t>
            </a:r>
            <a:endParaRPr lang="en-US" sz="1200" b="1" kern="1200" baseline="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the last stop in the slider</a:t>
            </a:r>
            <a:r>
              <a:rPr lang="en-US" sz="1200" kern="1200" dirty="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itchFamily="34" charset="0"/>
              <a:buChar char="•"/>
            </a:pPr>
            <a:r>
              <a:rPr lang="en-US" sz="1200" dirty="0"/>
              <a:t>Click the button next to </a:t>
            </a:r>
            <a:r>
              <a:rPr lang="en-US" sz="1200" b="1" dirty="0"/>
              <a:t>Color</a:t>
            </a:r>
            <a:r>
              <a:rPr lang="en-US" sz="1200" dirty="0"/>
              <a:t>, </a:t>
            </a:r>
            <a:r>
              <a:rPr lang="en-US" sz="1200" kern="1200" dirty="0">
                <a:solidFill>
                  <a:schemeClr val="tx1"/>
                </a:solidFill>
                <a:latin typeface="+mn-lt"/>
                <a:ea typeface="+mn-ea"/>
                <a:cs typeface="+mn-cs"/>
              </a:rPr>
              <a:t>and then under </a:t>
            </a:r>
            <a:r>
              <a:rPr lang="en-US" sz="1200" b="1" kern="1200" dirty="0">
                <a:solidFill>
                  <a:schemeClr val="tx1"/>
                </a:solidFill>
                <a:latin typeface="+mn-lt"/>
                <a:ea typeface="+mn-ea"/>
                <a:cs typeface="+mn-cs"/>
              </a:rPr>
              <a:t>Theme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Colors</a:t>
            </a:r>
            <a:r>
              <a:rPr lang="en-US" sz="1200" kern="1200" baseline="0" dirty="0">
                <a:solidFill>
                  <a:schemeClr val="tx1"/>
                </a:solidFill>
                <a:latin typeface="+mn-lt"/>
                <a:ea typeface="+mn-ea"/>
                <a:cs typeface="+mn-cs"/>
              </a:rPr>
              <a:t> select </a:t>
            </a:r>
            <a:r>
              <a:rPr lang="en-US" sz="1200" b="1" kern="1200" baseline="0" dirty="0">
                <a:solidFill>
                  <a:schemeClr val="tx1"/>
                </a:solidFill>
                <a:latin typeface="+mn-lt"/>
                <a:ea typeface="+mn-ea"/>
                <a:cs typeface="+mn-cs"/>
              </a:rPr>
              <a:t>Black, Text 1 </a:t>
            </a:r>
            <a:r>
              <a:rPr lang="en-US" sz="1200" b="0" baseline="0" dirty="0">
                <a:solidFill>
                  <a:schemeClr val="accent6"/>
                </a:solidFill>
                <a:latin typeface="+mn-lt"/>
              </a:rPr>
              <a:t>(first row, second option from the left).</a:t>
            </a:r>
          </a:p>
          <a:p>
            <a:pPr marL="1143000" lvl="2" indent="-228600">
              <a:buFont typeface="Arial" pitchFamily="34" charset="0"/>
              <a:buChar char="•"/>
            </a:pPr>
            <a:r>
              <a:rPr lang="en-US" sz="1200" b="0" baseline="0" dirty="0">
                <a:solidFill>
                  <a:schemeClr val="accent6"/>
                </a:solidFill>
                <a:latin typeface="+mn-lt"/>
              </a:rPr>
              <a:t>In the </a:t>
            </a:r>
            <a:r>
              <a:rPr lang="en-US" sz="1200" b="1" baseline="0" dirty="0">
                <a:solidFill>
                  <a:schemeClr val="accent6"/>
                </a:solidFill>
                <a:latin typeface="+mn-lt"/>
              </a:rPr>
              <a:t>Transparency</a:t>
            </a:r>
            <a:r>
              <a:rPr lang="en-US" sz="1200" b="0" baseline="0" dirty="0">
                <a:solidFill>
                  <a:schemeClr val="accent6"/>
                </a:solidFill>
                <a:latin typeface="+mn-lt"/>
              </a:rPr>
              <a:t> box, enter </a:t>
            </a:r>
            <a:r>
              <a:rPr lang="en-US" sz="1200" b="1" baseline="0" dirty="0">
                <a:solidFill>
                  <a:schemeClr val="accent6"/>
                </a:solidFill>
                <a:latin typeface="+mn-lt"/>
              </a:rPr>
              <a:t>45</a:t>
            </a:r>
            <a:r>
              <a:rPr lang="en-US" sz="1200" b="0" baseline="0" dirty="0">
                <a:solidFill>
                  <a:schemeClr val="accent6"/>
                </a:solidFill>
                <a:latin typeface="+mn-lt"/>
              </a:rPr>
              <a:t>%. </a:t>
            </a:r>
            <a:endParaRPr lang="en-US" sz="1200" b="0" dirty="0"/>
          </a:p>
          <a:p>
            <a:pPr marL="228600" indent="-228600">
              <a:buFont typeface="+mj-lt"/>
              <a:buAutoNum type="arabicPeriod"/>
            </a:pPr>
            <a:r>
              <a:rPr lang="en-US" sz="1200" dirty="0"/>
              <a:t>Also in the </a:t>
            </a:r>
            <a:r>
              <a:rPr lang="en-US" sz="1200" b="1" dirty="0"/>
              <a:t>Format</a:t>
            </a:r>
            <a:r>
              <a:rPr lang="en-US" sz="1200" dirty="0"/>
              <a:t> </a:t>
            </a:r>
            <a:r>
              <a:rPr lang="en-US" sz="1200" b="1" dirty="0"/>
              <a:t>Shape</a:t>
            </a:r>
            <a:r>
              <a:rPr lang="en-US" sz="1200" dirty="0"/>
              <a:t> dialog box, click </a:t>
            </a:r>
            <a:r>
              <a:rPr lang="en-US" sz="1200" b="1" dirty="0"/>
              <a:t>Shadow</a:t>
            </a:r>
            <a:r>
              <a:rPr lang="en-US" sz="1200" dirty="0"/>
              <a:t> in the </a:t>
            </a:r>
            <a:r>
              <a:rPr lang="en-US" sz="1200" b="0" dirty="0"/>
              <a:t>left</a:t>
            </a:r>
            <a:r>
              <a:rPr lang="en-US" sz="1200" dirty="0"/>
              <a:t> pane, and in the </a:t>
            </a:r>
            <a:r>
              <a:rPr lang="en-US" sz="1200" b="1" dirty="0"/>
              <a:t>Shadow</a:t>
            </a:r>
            <a:r>
              <a:rPr lang="en-US" sz="1200" dirty="0"/>
              <a:t> pane, in the </a:t>
            </a:r>
            <a:r>
              <a:rPr lang="en-US" sz="1200" b="1" dirty="0"/>
              <a:t>Presets</a:t>
            </a:r>
            <a:r>
              <a:rPr lang="en-US" sz="1200" dirty="0"/>
              <a:t> list select </a:t>
            </a:r>
            <a:r>
              <a:rPr lang="en-US" sz="1200" b="1" dirty="0"/>
              <a:t>No</a:t>
            </a:r>
            <a:r>
              <a:rPr lang="en-US" sz="1200" dirty="0"/>
              <a:t> </a:t>
            </a:r>
            <a:r>
              <a:rPr lang="en-US" sz="1200" b="1" dirty="0"/>
              <a:t>Shadow</a:t>
            </a:r>
            <a:r>
              <a:rPr lang="en-US" sz="1200" dirty="0"/>
              <a:t>.</a:t>
            </a:r>
          </a:p>
          <a:p>
            <a:pPr marL="228600" indent="-228600">
              <a:buFont typeface="+mj-lt"/>
              <a:buAutoNum type="arabicPeriod"/>
            </a:pPr>
            <a:r>
              <a:rPr lang="en-US" sz="1200" dirty="0"/>
              <a:t>Also in the </a:t>
            </a:r>
            <a:r>
              <a:rPr lang="en-US" sz="1200" b="1" dirty="0"/>
              <a:t>Format</a:t>
            </a:r>
            <a:r>
              <a:rPr lang="en-US" sz="1200" dirty="0"/>
              <a:t> </a:t>
            </a:r>
            <a:r>
              <a:rPr lang="en-US" sz="1200" b="1" dirty="0"/>
              <a:t>Shape</a:t>
            </a:r>
            <a:r>
              <a:rPr lang="en-US" sz="1200" dirty="0"/>
              <a:t> dialog box, click </a:t>
            </a:r>
            <a:r>
              <a:rPr lang="en-US" sz="1200" b="1" dirty="0"/>
              <a:t>3-D</a:t>
            </a:r>
            <a:r>
              <a:rPr lang="en-US" sz="1200" dirty="0"/>
              <a:t> </a:t>
            </a:r>
            <a:r>
              <a:rPr lang="en-US" sz="1200" b="1" dirty="0"/>
              <a:t>Format</a:t>
            </a:r>
            <a:r>
              <a:rPr lang="en-US" sz="1200" dirty="0"/>
              <a:t> in the left pane, and in the </a:t>
            </a:r>
            <a:r>
              <a:rPr lang="en-US" sz="1200" b="1" dirty="0"/>
              <a:t>3-D</a:t>
            </a:r>
            <a:r>
              <a:rPr lang="en-US" sz="1200" dirty="0"/>
              <a:t> </a:t>
            </a:r>
            <a:r>
              <a:rPr lang="en-US" sz="1200" b="1" dirty="0"/>
              <a:t>Format</a:t>
            </a:r>
            <a:r>
              <a:rPr lang="en-US" sz="1200" dirty="0"/>
              <a:t> pane, under</a:t>
            </a:r>
            <a:r>
              <a:rPr lang="en-US" sz="1200" baseline="0" dirty="0"/>
              <a:t> </a:t>
            </a:r>
            <a:r>
              <a:rPr lang="en-US" sz="1200" b="1" baseline="0" dirty="0"/>
              <a:t>Bevel</a:t>
            </a:r>
            <a:r>
              <a:rPr lang="en-US" sz="1200" baseline="0" dirty="0"/>
              <a:t>, in the </a:t>
            </a:r>
            <a:r>
              <a:rPr lang="en-US" sz="1200" b="1" baseline="0" dirty="0"/>
              <a:t>Top</a:t>
            </a:r>
            <a:r>
              <a:rPr lang="en-US" sz="1200" baseline="0" dirty="0"/>
              <a:t> list select </a:t>
            </a:r>
            <a:r>
              <a:rPr lang="en-US" sz="1200" b="1" baseline="0" dirty="0"/>
              <a:t>No</a:t>
            </a:r>
            <a:r>
              <a:rPr lang="en-US" sz="1200" baseline="0" dirty="0"/>
              <a:t> </a:t>
            </a:r>
            <a:r>
              <a:rPr lang="en-US" sz="1200" b="1" baseline="0" dirty="0"/>
              <a:t>Bevel</a:t>
            </a:r>
            <a:r>
              <a:rPr lang="en-US" sz="1200" baseline="0" dirty="0"/>
              <a:t>.</a:t>
            </a:r>
            <a:endParaRPr lang="en-US" sz="1200" dirty="0"/>
          </a:p>
          <a:p>
            <a:pPr marL="228600" indent="-228600">
              <a:buFont typeface="+mj-lt"/>
              <a:buAutoNum type="arabicPeriod"/>
            </a:pPr>
            <a:r>
              <a:rPr lang="en-US" sz="1200" dirty="0"/>
              <a:t>Select the first from the top rectangle with bulleted text,</a:t>
            </a:r>
            <a:r>
              <a:rPr lang="en-US" sz="1200" baseline="0" dirty="0"/>
              <a:t> and then do the following:</a:t>
            </a:r>
          </a:p>
          <a:p>
            <a:pPr marL="685800" lvl="1" indent="-228600">
              <a:buFont typeface="+mj-lt"/>
              <a:buAutoNum type="arabicPeriod"/>
            </a:pPr>
            <a:r>
              <a:rPr lang="en-US" sz="1200" dirty="0"/>
              <a:t>On the </a:t>
            </a:r>
            <a:r>
              <a:rPr lang="en-US" sz="1200" b="1" dirty="0"/>
              <a:t>Home</a:t>
            </a:r>
            <a:r>
              <a:rPr lang="en-US" sz="1200" dirty="0"/>
              <a:t> tab, in the bottom right corner of the </a:t>
            </a:r>
            <a:r>
              <a:rPr lang="en-US" sz="1200" b="1" dirty="0"/>
              <a:t>Drawing</a:t>
            </a:r>
            <a:r>
              <a:rPr lang="en-US" sz="1200" baseline="0" dirty="0"/>
              <a:t> group, click the </a:t>
            </a:r>
            <a:r>
              <a:rPr lang="en-US" sz="1200" b="1" baseline="0" dirty="0"/>
              <a:t>Format</a:t>
            </a:r>
            <a:r>
              <a:rPr lang="en-US" sz="1200" baseline="0" dirty="0"/>
              <a:t> </a:t>
            </a:r>
            <a:r>
              <a:rPr lang="en-US" sz="1200" b="1" baseline="0" dirty="0"/>
              <a:t>Shape</a:t>
            </a:r>
            <a:r>
              <a:rPr lang="en-US" sz="1200" baseline="0" dirty="0"/>
              <a:t> dialog box launcher. In the </a:t>
            </a:r>
            <a:r>
              <a:rPr lang="en-US" sz="1200" b="1" baseline="0" dirty="0"/>
              <a:t>Format</a:t>
            </a:r>
            <a:r>
              <a:rPr lang="en-US" sz="1200" baseline="0" dirty="0"/>
              <a:t> </a:t>
            </a:r>
            <a:r>
              <a:rPr lang="en-US" sz="1200" b="1" baseline="0" dirty="0"/>
              <a:t>Shape</a:t>
            </a:r>
            <a:r>
              <a:rPr lang="en-US" sz="1200" baseline="0" dirty="0"/>
              <a:t> dialog box, click </a:t>
            </a:r>
            <a:r>
              <a:rPr lang="en-US" sz="1200" b="1" baseline="0" dirty="0"/>
              <a:t>Line</a:t>
            </a:r>
            <a:r>
              <a:rPr lang="en-US" sz="1200" baseline="0" dirty="0"/>
              <a:t> </a:t>
            </a:r>
            <a:r>
              <a:rPr lang="en-US" sz="1200" b="1" baseline="0" dirty="0"/>
              <a:t>Color</a:t>
            </a:r>
            <a:r>
              <a:rPr lang="en-US" sz="1200" baseline="0" dirty="0"/>
              <a:t> in the left pane, and in the </a:t>
            </a:r>
            <a:r>
              <a:rPr lang="en-US" sz="1200" b="1" baseline="0" dirty="0"/>
              <a:t>Line</a:t>
            </a:r>
            <a:r>
              <a:rPr lang="en-US" sz="1200" baseline="0" dirty="0"/>
              <a:t> </a:t>
            </a:r>
            <a:r>
              <a:rPr lang="en-US" sz="1200" b="1" baseline="0" dirty="0"/>
              <a:t>Color</a:t>
            </a:r>
            <a:r>
              <a:rPr lang="en-US" sz="1200" baseline="0" dirty="0"/>
              <a:t> pane do the following:</a:t>
            </a:r>
          </a:p>
          <a:p>
            <a:pPr marL="1143000" lvl="2" indent="-228600">
              <a:buFont typeface="+mj-lt"/>
              <a:buAutoNum type="arabicPeriod"/>
            </a:pPr>
            <a:r>
              <a:rPr lang="en-US" sz="1200" kern="1200" dirty="0">
                <a:solidFill>
                  <a:schemeClr val="tx1"/>
                </a:solidFill>
                <a:latin typeface="+mn-lt"/>
                <a:ea typeface="+mn-ea"/>
                <a:cs typeface="+mn-cs"/>
              </a:rPr>
              <a:t>Click</a:t>
            </a:r>
            <a:r>
              <a:rPr lang="en-US" sz="1200" kern="1200" baseline="0" dirty="0">
                <a:solidFill>
                  <a:schemeClr val="tx1"/>
                </a:solidFill>
                <a:latin typeface="+mn-lt"/>
                <a:ea typeface="+mn-ea"/>
                <a:cs typeface="+mn-cs"/>
              </a:rPr>
              <a:t> </a:t>
            </a:r>
            <a:r>
              <a:rPr lang="en-US" sz="1200" b="1" kern="1200" baseline="0" dirty="0">
                <a:solidFill>
                  <a:schemeClr val="tx1"/>
                </a:solidFill>
                <a:latin typeface="+mn-lt"/>
                <a:ea typeface="+mn-ea"/>
                <a:cs typeface="+mn-cs"/>
              </a:rPr>
              <a:t>Gradient</a:t>
            </a:r>
            <a:r>
              <a:rPr lang="en-US" sz="1200" kern="1200" baseline="0" dirty="0">
                <a:solidFill>
                  <a:schemeClr val="tx1"/>
                </a:solidFill>
                <a:latin typeface="+mn-lt"/>
                <a:ea typeface="+mn-ea"/>
                <a:cs typeface="+mn-cs"/>
              </a:rPr>
              <a:t> </a:t>
            </a:r>
            <a:r>
              <a:rPr lang="en-US" sz="1200" b="1" kern="1200" baseline="0" dirty="0">
                <a:solidFill>
                  <a:schemeClr val="tx1"/>
                </a:solidFill>
                <a:latin typeface="+mn-lt"/>
                <a:ea typeface="+mn-ea"/>
                <a:cs typeface="+mn-cs"/>
              </a:rPr>
              <a:t>fill</a:t>
            </a:r>
            <a:r>
              <a:rPr lang="en-US" sz="1200" kern="1200" baseline="0" dirty="0">
                <a:solidFill>
                  <a:schemeClr val="tx1"/>
                </a:solidFill>
                <a:latin typeface="+mn-lt"/>
                <a:ea typeface="+mn-ea"/>
                <a:cs typeface="+mn-cs"/>
              </a:rPr>
              <a:t>.</a:t>
            </a:r>
            <a:endParaRPr lang="en-US" sz="1200" kern="1200" dirty="0">
              <a:solidFill>
                <a:schemeClr val="tx1"/>
              </a:solidFill>
              <a:latin typeface="+mn-lt"/>
              <a:ea typeface="+mn-ea"/>
              <a:cs typeface="+mn-cs"/>
            </a:endParaRPr>
          </a:p>
          <a:p>
            <a:pPr marL="1143000" lvl="2" indent="-228600">
              <a:buFont typeface="+mj-lt"/>
              <a:buAutoNum type="arabicPeriod"/>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1143000" lvl="2" indent="-228600">
              <a:buFont typeface="+mj-lt"/>
              <a:buAutoNum type="arabicPeriod"/>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a:t>
            </a:r>
            <a:r>
              <a:rPr lang="en-US" sz="1200" b="1" kern="1200" baseline="0" dirty="0">
                <a:solidFill>
                  <a:schemeClr val="tx1"/>
                </a:solidFill>
                <a:latin typeface="+mn-lt"/>
                <a:ea typeface="+mn-ea"/>
                <a:cs typeface="+mn-cs"/>
              </a:rPr>
              <a:t> Down </a:t>
            </a:r>
            <a:r>
              <a:rPr lang="en-US" sz="1200" b="0" kern="1200" dirty="0">
                <a:solidFill>
                  <a:schemeClr val="tx1"/>
                </a:solidFill>
                <a:latin typeface="+mn-lt"/>
                <a:ea typeface="+mn-ea"/>
                <a:cs typeface="+mn-cs"/>
              </a:rPr>
              <a:t>(first row, second option from the left). </a:t>
            </a:r>
            <a:endParaRPr lang="en-US" sz="1200" b="1" kern="1200" dirty="0">
              <a:solidFill>
                <a:schemeClr val="tx1"/>
              </a:solidFill>
              <a:latin typeface="+mn-lt"/>
              <a:ea typeface="+mn-ea"/>
              <a:cs typeface="+mn-cs"/>
            </a:endParaRPr>
          </a:p>
          <a:p>
            <a:pPr marL="685800" lvl="1" indent="-228600">
              <a:buFont typeface="+mj-lt"/>
              <a:buAutoNum type="arabicPeriod"/>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on the slider.</a:t>
            </a:r>
            <a:r>
              <a:rPr lang="en-US" sz="1200" kern="1200" baseline="0" dirty="0">
                <a:solidFill>
                  <a:schemeClr val="tx1"/>
                </a:solidFill>
                <a:latin typeface="+mn-lt"/>
                <a:ea typeface="+mn-ea"/>
                <a:cs typeface="+mn-cs"/>
              </a:rPr>
              <a:t> C</a:t>
            </a:r>
            <a:r>
              <a:rPr lang="en-US" sz="1200" kern="1200" dirty="0">
                <a:solidFill>
                  <a:schemeClr val="tx1"/>
                </a:solidFill>
                <a:latin typeface="+mn-lt"/>
                <a:ea typeface="+mn-ea"/>
                <a:cs typeface="+mn-cs"/>
              </a:rPr>
              <a:t>ustomize the gradient stops as follows:</a:t>
            </a:r>
          </a:p>
          <a:p>
            <a:pPr marL="1143000" lvl="2"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on the slider, and then do the following:</a:t>
            </a:r>
          </a:p>
          <a:p>
            <a:pPr marL="1600200" lvl="3"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0%</a:t>
            </a:r>
            <a:r>
              <a:rPr lang="en-US" sz="1200" b="0" kern="1200" dirty="0">
                <a:solidFill>
                  <a:schemeClr val="tx1"/>
                </a:solidFill>
                <a:latin typeface="+mn-lt"/>
                <a:ea typeface="+mn-ea"/>
                <a:cs typeface="+mn-cs"/>
              </a:rPr>
              <a:t>.</a:t>
            </a:r>
          </a:p>
          <a:p>
            <a:pPr marL="1600200" lvl="3"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Colors</a:t>
            </a:r>
            <a:r>
              <a:rPr lang="en-US" sz="1200" kern="1200" baseline="0" dirty="0">
                <a:solidFill>
                  <a:schemeClr val="tx1"/>
                </a:solidFill>
                <a:latin typeface="+mn-lt"/>
                <a:ea typeface="+mn-ea"/>
                <a:cs typeface="+mn-cs"/>
              </a:rPr>
              <a:t> select </a:t>
            </a:r>
            <a:r>
              <a:rPr lang="en-US" sz="1200" b="1" kern="1200" baseline="0" dirty="0">
                <a:solidFill>
                  <a:schemeClr val="tx1"/>
                </a:solidFill>
                <a:latin typeface="+mn-lt"/>
                <a:ea typeface="+mn-ea"/>
                <a:cs typeface="+mn-cs"/>
              </a:rPr>
              <a:t>Orange, Accent 2 </a:t>
            </a:r>
            <a:r>
              <a:rPr lang="en-US" sz="1200" b="0" baseline="0" dirty="0">
                <a:solidFill>
                  <a:schemeClr val="accent6"/>
                </a:solidFill>
                <a:latin typeface="+mn-lt"/>
              </a:rPr>
              <a:t>(first row, sixth option from the left).</a:t>
            </a:r>
          </a:p>
          <a:p>
            <a:pPr marL="1600200" lvl="3" indent="-228600">
              <a:buFont typeface="Arial" pitchFamily="34" charset="0"/>
              <a:buChar char="•"/>
            </a:pPr>
            <a:r>
              <a:rPr lang="en-US" sz="1200" b="0" baseline="0" dirty="0">
                <a:solidFill>
                  <a:schemeClr val="accent6"/>
                </a:solidFill>
                <a:latin typeface="+mn-lt"/>
              </a:rPr>
              <a:t>In the </a:t>
            </a:r>
            <a:r>
              <a:rPr lang="en-US" sz="1200" b="1" baseline="0" dirty="0">
                <a:solidFill>
                  <a:schemeClr val="accent6"/>
                </a:solidFill>
                <a:latin typeface="+mn-lt"/>
              </a:rPr>
              <a:t>Transparency</a:t>
            </a:r>
            <a:r>
              <a:rPr lang="en-US" sz="1200" b="0" baseline="0" dirty="0">
                <a:solidFill>
                  <a:schemeClr val="accent6"/>
                </a:solidFill>
                <a:latin typeface="+mn-lt"/>
              </a:rPr>
              <a:t> box, enter </a:t>
            </a:r>
            <a:r>
              <a:rPr lang="en-US" sz="1200" b="1" baseline="0" dirty="0">
                <a:solidFill>
                  <a:schemeClr val="accent6"/>
                </a:solidFill>
                <a:latin typeface="+mn-lt"/>
              </a:rPr>
              <a:t>100</a:t>
            </a:r>
            <a:r>
              <a:rPr lang="en-US" sz="1200" b="0" baseline="0" dirty="0">
                <a:solidFill>
                  <a:schemeClr val="accent6"/>
                </a:solidFill>
                <a:latin typeface="+mn-lt"/>
              </a:rPr>
              <a:t>%. </a:t>
            </a:r>
            <a:endParaRPr lang="en-US" sz="1200" b="1" kern="1200" baseline="0" dirty="0">
              <a:solidFill>
                <a:schemeClr val="tx1"/>
              </a:solidFill>
              <a:latin typeface="+mn-lt"/>
              <a:ea typeface="+mn-ea"/>
              <a:cs typeface="+mn-cs"/>
            </a:endParaRPr>
          </a:p>
          <a:p>
            <a:pPr marL="1143000" lvl="2" indent="-228600">
              <a:buFont typeface="Arial"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on the slider, and then do the following: </a:t>
            </a:r>
          </a:p>
          <a:p>
            <a:pPr marL="1600200" lvl="3"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600200" lvl="3" indent="-228600">
              <a:buFont typeface="Arial" pitchFamily="34" charset="0"/>
              <a:buChar char="•"/>
            </a:pPr>
            <a:r>
              <a:rPr lang="en-US" sz="1200" dirty="0"/>
              <a:t>Click the button next to </a:t>
            </a:r>
            <a:r>
              <a:rPr lang="en-US" sz="1200" b="1" dirty="0"/>
              <a:t>Color</a:t>
            </a:r>
            <a:r>
              <a:rPr lang="en-US" sz="1200" dirty="0"/>
              <a:t>, </a:t>
            </a:r>
            <a:r>
              <a:rPr lang="en-US" sz="1200" kern="1200" dirty="0">
                <a:solidFill>
                  <a:schemeClr val="tx1"/>
                </a:solidFill>
                <a:latin typeface="+mn-lt"/>
                <a:ea typeface="+mn-ea"/>
                <a:cs typeface="+mn-cs"/>
              </a:rPr>
              <a:t>and then under </a:t>
            </a:r>
            <a:r>
              <a:rPr lang="en-US" sz="1200" b="1" kern="1200" dirty="0">
                <a:solidFill>
                  <a:schemeClr val="tx1"/>
                </a:solidFill>
                <a:latin typeface="+mn-lt"/>
                <a:ea typeface="+mn-ea"/>
                <a:cs typeface="+mn-cs"/>
              </a:rPr>
              <a:t>Theme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Colors</a:t>
            </a:r>
            <a:r>
              <a:rPr lang="en-US" sz="1200" kern="1200" baseline="0" dirty="0">
                <a:solidFill>
                  <a:schemeClr val="tx1"/>
                </a:solidFill>
                <a:latin typeface="+mn-lt"/>
                <a:ea typeface="+mn-ea"/>
                <a:cs typeface="+mn-cs"/>
              </a:rPr>
              <a:t> select </a:t>
            </a:r>
            <a:r>
              <a:rPr lang="en-US" sz="1200" b="1" kern="1200" baseline="0" dirty="0">
                <a:solidFill>
                  <a:schemeClr val="tx1"/>
                </a:solidFill>
                <a:latin typeface="+mn-lt"/>
                <a:ea typeface="+mn-ea"/>
                <a:cs typeface="+mn-cs"/>
              </a:rPr>
              <a:t>Orange, Accent 2 </a:t>
            </a:r>
            <a:r>
              <a:rPr lang="en-US" sz="1200" b="0" baseline="0" dirty="0">
                <a:solidFill>
                  <a:schemeClr val="accent6"/>
                </a:solidFill>
                <a:latin typeface="+mn-lt"/>
              </a:rPr>
              <a:t>(first row, sixth option from the left).</a:t>
            </a:r>
          </a:p>
          <a:p>
            <a:pPr marL="1600200" lvl="3" indent="-228600">
              <a:buFont typeface="Arial" pitchFamily="34" charset="0"/>
              <a:buChar char="•"/>
            </a:pPr>
            <a:r>
              <a:rPr lang="en-US" sz="1200" b="0" baseline="0" dirty="0">
                <a:solidFill>
                  <a:schemeClr val="accent6"/>
                </a:solidFill>
                <a:latin typeface="+mn-lt"/>
              </a:rPr>
              <a:t>In the </a:t>
            </a:r>
            <a:r>
              <a:rPr lang="en-US" sz="1200" b="1" baseline="0" dirty="0">
                <a:solidFill>
                  <a:schemeClr val="accent6"/>
                </a:solidFill>
                <a:latin typeface="+mn-lt"/>
              </a:rPr>
              <a:t>Transparency</a:t>
            </a:r>
            <a:r>
              <a:rPr lang="en-US" sz="1200" b="0" baseline="0" dirty="0">
                <a:solidFill>
                  <a:schemeClr val="accent6"/>
                </a:solidFill>
                <a:latin typeface="+mn-lt"/>
              </a:rPr>
              <a:t> box, enter </a:t>
            </a:r>
            <a:r>
              <a:rPr lang="en-US" sz="1200" b="1" baseline="0" dirty="0">
                <a:solidFill>
                  <a:schemeClr val="accent6"/>
                </a:solidFill>
                <a:latin typeface="+mn-lt"/>
              </a:rPr>
              <a:t>0</a:t>
            </a:r>
            <a:r>
              <a:rPr lang="en-US" sz="1200" b="0" baseline="0" dirty="0">
                <a:solidFill>
                  <a:schemeClr val="accent6"/>
                </a:solidFill>
                <a:latin typeface="+mn-lt"/>
              </a:rPr>
              <a:t>%. </a:t>
            </a:r>
            <a:endParaRPr lang="en-US" sz="1200" dirty="0"/>
          </a:p>
          <a:p>
            <a:pPr marL="228600" indent="-228600">
              <a:buFont typeface="+mj-lt"/>
              <a:buAutoNum type="arabicPeriod"/>
            </a:pPr>
            <a:r>
              <a:rPr lang="en-US" sz="1200" dirty="0"/>
              <a:t>Select the second from the top rectangle with bulleted text, and then do the following:</a:t>
            </a:r>
          </a:p>
          <a:p>
            <a:pPr marL="685800" lvl="1" indent="-228600">
              <a:buFont typeface="+mj-lt"/>
              <a:buAutoNum type="arabicPeriod"/>
            </a:pPr>
            <a:r>
              <a:rPr lang="en-US" sz="1200" dirty="0"/>
              <a:t>On the </a:t>
            </a:r>
            <a:r>
              <a:rPr lang="en-US" sz="1200" b="1" dirty="0"/>
              <a:t>Home</a:t>
            </a:r>
            <a:r>
              <a:rPr lang="en-US" sz="1200" dirty="0"/>
              <a:t> tab, in the bottom right corner of the </a:t>
            </a:r>
            <a:r>
              <a:rPr lang="en-US" sz="1200" b="1" dirty="0"/>
              <a:t>Drawing</a:t>
            </a:r>
            <a:r>
              <a:rPr lang="en-US" sz="1200" baseline="0" dirty="0"/>
              <a:t> group, click the </a:t>
            </a:r>
            <a:r>
              <a:rPr lang="en-US" sz="1200" b="1" baseline="0" dirty="0"/>
              <a:t>Format</a:t>
            </a:r>
            <a:r>
              <a:rPr lang="en-US" sz="1200" baseline="0" dirty="0"/>
              <a:t> </a:t>
            </a:r>
            <a:r>
              <a:rPr lang="en-US" sz="1200" b="1" baseline="0" dirty="0"/>
              <a:t>Shape</a:t>
            </a:r>
            <a:r>
              <a:rPr lang="en-US" sz="1200" baseline="0" dirty="0"/>
              <a:t> dialog box launcher. In the </a:t>
            </a:r>
            <a:r>
              <a:rPr lang="en-US" sz="1200" b="1" baseline="0" dirty="0"/>
              <a:t>Format</a:t>
            </a:r>
            <a:r>
              <a:rPr lang="en-US" sz="1200" baseline="0" dirty="0"/>
              <a:t> </a:t>
            </a:r>
            <a:r>
              <a:rPr lang="en-US" sz="1200" b="1" baseline="0" dirty="0"/>
              <a:t>Shape</a:t>
            </a:r>
            <a:r>
              <a:rPr lang="en-US" sz="1200" baseline="0" dirty="0"/>
              <a:t> dialog box, click </a:t>
            </a:r>
            <a:r>
              <a:rPr lang="en-US" sz="1200" b="1" baseline="0" dirty="0"/>
              <a:t>Line</a:t>
            </a:r>
            <a:r>
              <a:rPr lang="en-US" sz="1200" baseline="0" dirty="0"/>
              <a:t> </a:t>
            </a:r>
            <a:r>
              <a:rPr lang="en-US" sz="1200" b="1" baseline="0" dirty="0"/>
              <a:t>Color</a:t>
            </a:r>
            <a:r>
              <a:rPr lang="en-US" sz="1200" baseline="0" dirty="0"/>
              <a:t> in the left pane, and in the </a:t>
            </a:r>
            <a:r>
              <a:rPr lang="en-US" sz="1200" b="1" baseline="0" dirty="0"/>
              <a:t>Line</a:t>
            </a:r>
            <a:r>
              <a:rPr lang="en-US" sz="1200" baseline="0" dirty="0"/>
              <a:t> </a:t>
            </a:r>
            <a:r>
              <a:rPr lang="en-US" sz="1200" b="1" baseline="0" dirty="0"/>
              <a:t>Color</a:t>
            </a:r>
            <a:r>
              <a:rPr lang="en-US" sz="1200" baseline="0" dirty="0"/>
              <a:t> pane do the following:</a:t>
            </a:r>
          </a:p>
          <a:p>
            <a:pPr marL="1143000" lvl="2" indent="-228600">
              <a:buFont typeface="+mj-lt"/>
              <a:buAutoNum type="arabicPeriod"/>
            </a:pPr>
            <a:r>
              <a:rPr lang="en-US" sz="1200" kern="1200" dirty="0">
                <a:solidFill>
                  <a:schemeClr val="tx1"/>
                </a:solidFill>
                <a:latin typeface="+mn-lt"/>
                <a:ea typeface="+mn-ea"/>
                <a:cs typeface="+mn-cs"/>
              </a:rPr>
              <a:t>Click</a:t>
            </a:r>
            <a:r>
              <a:rPr lang="en-US" sz="1200" kern="1200" baseline="0" dirty="0">
                <a:solidFill>
                  <a:schemeClr val="tx1"/>
                </a:solidFill>
                <a:latin typeface="+mn-lt"/>
                <a:ea typeface="+mn-ea"/>
                <a:cs typeface="+mn-cs"/>
              </a:rPr>
              <a:t> </a:t>
            </a:r>
            <a:r>
              <a:rPr lang="en-US" sz="1200" b="1" kern="1200" baseline="0" dirty="0">
                <a:solidFill>
                  <a:schemeClr val="tx1"/>
                </a:solidFill>
                <a:latin typeface="+mn-lt"/>
                <a:ea typeface="+mn-ea"/>
                <a:cs typeface="+mn-cs"/>
              </a:rPr>
              <a:t>Gradient</a:t>
            </a:r>
            <a:r>
              <a:rPr lang="en-US" sz="1200" kern="1200" baseline="0" dirty="0">
                <a:solidFill>
                  <a:schemeClr val="tx1"/>
                </a:solidFill>
                <a:latin typeface="+mn-lt"/>
                <a:ea typeface="+mn-ea"/>
                <a:cs typeface="+mn-cs"/>
              </a:rPr>
              <a:t> </a:t>
            </a:r>
            <a:r>
              <a:rPr lang="en-US" sz="1200" b="1" kern="1200" baseline="0" dirty="0">
                <a:solidFill>
                  <a:schemeClr val="tx1"/>
                </a:solidFill>
                <a:latin typeface="+mn-lt"/>
                <a:ea typeface="+mn-ea"/>
                <a:cs typeface="+mn-cs"/>
              </a:rPr>
              <a:t>fill</a:t>
            </a:r>
            <a:r>
              <a:rPr lang="en-US" sz="1200" kern="1200" baseline="0" dirty="0">
                <a:solidFill>
                  <a:schemeClr val="tx1"/>
                </a:solidFill>
                <a:latin typeface="+mn-lt"/>
                <a:ea typeface="+mn-ea"/>
                <a:cs typeface="+mn-cs"/>
              </a:rPr>
              <a:t>.</a:t>
            </a:r>
            <a:endParaRPr lang="en-US" sz="1200" kern="1200" dirty="0">
              <a:solidFill>
                <a:schemeClr val="tx1"/>
              </a:solidFill>
              <a:latin typeface="+mn-lt"/>
              <a:ea typeface="+mn-ea"/>
              <a:cs typeface="+mn-cs"/>
            </a:endParaRPr>
          </a:p>
          <a:p>
            <a:pPr marL="1143000" lvl="2" indent="-228600">
              <a:buFont typeface="+mj-lt"/>
              <a:buAutoNum type="arabicPeriod"/>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1143000" lvl="2" indent="-228600">
              <a:buFont typeface="+mj-lt"/>
              <a:buAutoNum type="arabicPeriod"/>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a:t>
            </a:r>
            <a:r>
              <a:rPr lang="en-US" sz="1200" b="1" kern="1200" baseline="0" dirty="0">
                <a:solidFill>
                  <a:schemeClr val="tx1"/>
                </a:solidFill>
                <a:latin typeface="+mn-lt"/>
                <a:ea typeface="+mn-ea"/>
                <a:cs typeface="+mn-cs"/>
              </a:rPr>
              <a:t> Down </a:t>
            </a:r>
            <a:r>
              <a:rPr lang="en-US" sz="1200" b="0" kern="1200" dirty="0">
                <a:solidFill>
                  <a:schemeClr val="tx1"/>
                </a:solidFill>
                <a:latin typeface="+mn-lt"/>
                <a:ea typeface="+mn-ea"/>
                <a:cs typeface="+mn-cs"/>
              </a:rPr>
              <a:t>(first row, second option from the left). </a:t>
            </a:r>
            <a:endParaRPr lang="en-US" sz="1200" b="1" kern="1200" dirty="0">
              <a:solidFill>
                <a:schemeClr val="tx1"/>
              </a:solidFill>
              <a:latin typeface="+mn-lt"/>
              <a:ea typeface="+mn-ea"/>
              <a:cs typeface="+mn-cs"/>
            </a:endParaRPr>
          </a:p>
          <a:p>
            <a:pPr marL="685800" lvl="1" indent="-228600">
              <a:buFont typeface="+mj-lt"/>
              <a:buAutoNum type="arabicPeriod"/>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 gradient stop</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 gradient stop</a:t>
            </a:r>
            <a:r>
              <a:rPr lang="en-US" sz="1200" kern="1200" dirty="0">
                <a:solidFill>
                  <a:schemeClr val="tx1"/>
                </a:solidFill>
                <a:latin typeface="+mn-lt"/>
                <a:ea typeface="+mn-ea"/>
                <a:cs typeface="+mn-cs"/>
              </a:rPr>
              <a:t> until two stops appear on the slider.</a:t>
            </a:r>
            <a:r>
              <a:rPr lang="en-US" sz="1200" kern="1200" baseline="0" dirty="0">
                <a:solidFill>
                  <a:schemeClr val="tx1"/>
                </a:solidFill>
                <a:latin typeface="+mn-lt"/>
                <a:ea typeface="+mn-ea"/>
                <a:cs typeface="+mn-cs"/>
              </a:rPr>
              <a:t> C</a:t>
            </a:r>
            <a:r>
              <a:rPr lang="en-US" sz="1200" kern="1200" dirty="0">
                <a:solidFill>
                  <a:schemeClr val="tx1"/>
                </a:solidFill>
                <a:latin typeface="+mn-lt"/>
                <a:ea typeface="+mn-ea"/>
                <a:cs typeface="+mn-cs"/>
              </a:rPr>
              <a:t>ustomize the gradient stops as follows:</a:t>
            </a:r>
          </a:p>
          <a:p>
            <a:pPr marL="1143000" lvl="2"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the first stop on the slider</a:t>
            </a:r>
            <a:r>
              <a:rPr lang="en-US" sz="1200" kern="1200" dirty="0">
                <a:solidFill>
                  <a:schemeClr val="tx1"/>
                </a:solidFill>
                <a:latin typeface="+mn-lt"/>
                <a:ea typeface="+mn-ea"/>
                <a:cs typeface="+mn-cs"/>
              </a:rPr>
              <a:t>, and then do the following:</a:t>
            </a:r>
          </a:p>
          <a:p>
            <a:pPr marL="1600200" lvl="3"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0%</a:t>
            </a:r>
            <a:r>
              <a:rPr lang="en-US" sz="1200" b="0" kern="1200" dirty="0">
                <a:solidFill>
                  <a:schemeClr val="tx1"/>
                </a:solidFill>
                <a:latin typeface="+mn-lt"/>
                <a:ea typeface="+mn-ea"/>
                <a:cs typeface="+mn-cs"/>
              </a:rPr>
              <a:t>.</a:t>
            </a:r>
          </a:p>
          <a:p>
            <a:pPr marL="1600200" lvl="3"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Colors</a:t>
            </a:r>
            <a:r>
              <a:rPr lang="en-US" sz="1200" kern="1200" baseline="0" dirty="0">
                <a:solidFill>
                  <a:schemeClr val="tx1"/>
                </a:solidFill>
                <a:latin typeface="+mn-lt"/>
                <a:ea typeface="+mn-ea"/>
                <a:cs typeface="+mn-cs"/>
              </a:rPr>
              <a:t> select </a:t>
            </a:r>
            <a:r>
              <a:rPr lang="en-US" sz="1200" b="1" kern="1200" baseline="0" dirty="0">
                <a:solidFill>
                  <a:schemeClr val="tx1"/>
                </a:solidFill>
                <a:latin typeface="+mn-lt"/>
                <a:ea typeface="+mn-ea"/>
                <a:cs typeface="+mn-cs"/>
              </a:rPr>
              <a:t>Olive Green, Accent 3 </a:t>
            </a:r>
            <a:r>
              <a:rPr lang="en-US" sz="1200" b="0" baseline="0" dirty="0">
                <a:solidFill>
                  <a:schemeClr val="accent6"/>
                </a:solidFill>
                <a:latin typeface="+mn-lt"/>
              </a:rPr>
              <a:t>(first row, sixth option from the left).</a:t>
            </a:r>
          </a:p>
          <a:p>
            <a:pPr marL="1600200" lvl="3" indent="-228600">
              <a:buFont typeface="Arial" pitchFamily="34" charset="0"/>
              <a:buChar char="•"/>
            </a:pPr>
            <a:r>
              <a:rPr lang="en-US" sz="1200" b="0" baseline="0" dirty="0">
                <a:solidFill>
                  <a:schemeClr val="accent6"/>
                </a:solidFill>
                <a:latin typeface="+mn-lt"/>
              </a:rPr>
              <a:t>In the </a:t>
            </a:r>
            <a:r>
              <a:rPr lang="en-US" sz="1200" b="1" baseline="0" dirty="0">
                <a:solidFill>
                  <a:schemeClr val="accent6"/>
                </a:solidFill>
                <a:latin typeface="+mn-lt"/>
              </a:rPr>
              <a:t>Transparency</a:t>
            </a:r>
            <a:r>
              <a:rPr lang="en-US" sz="1200" b="0" baseline="0" dirty="0">
                <a:solidFill>
                  <a:schemeClr val="accent6"/>
                </a:solidFill>
                <a:latin typeface="+mn-lt"/>
              </a:rPr>
              <a:t> box, enter </a:t>
            </a:r>
            <a:r>
              <a:rPr lang="en-US" sz="1200" b="1" baseline="0" dirty="0">
                <a:solidFill>
                  <a:schemeClr val="accent6"/>
                </a:solidFill>
                <a:latin typeface="+mn-lt"/>
              </a:rPr>
              <a:t>100</a:t>
            </a:r>
            <a:r>
              <a:rPr lang="en-US" sz="1200" b="0" baseline="0" dirty="0">
                <a:solidFill>
                  <a:schemeClr val="accent6"/>
                </a:solidFill>
                <a:latin typeface="+mn-lt"/>
              </a:rPr>
              <a:t>%. </a:t>
            </a:r>
            <a:endParaRPr lang="en-US" sz="1200" b="1" kern="1200" baseline="0" dirty="0">
              <a:solidFill>
                <a:schemeClr val="tx1"/>
              </a:solidFill>
              <a:latin typeface="+mn-lt"/>
              <a:ea typeface="+mn-ea"/>
              <a:cs typeface="+mn-cs"/>
            </a:endParaRPr>
          </a:p>
          <a:p>
            <a:pPr marL="1143000" lvl="2"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the last stop on</a:t>
            </a:r>
            <a:r>
              <a:rPr lang="en-US" sz="1200" b="0" kern="1200" baseline="0" dirty="0">
                <a:solidFill>
                  <a:schemeClr val="tx1"/>
                </a:solidFill>
                <a:latin typeface="+mn-lt"/>
                <a:ea typeface="+mn-ea"/>
                <a:cs typeface="+mn-cs"/>
              </a:rPr>
              <a:t> the slider, </a:t>
            </a:r>
            <a:r>
              <a:rPr lang="en-US" sz="1200" kern="1200" dirty="0">
                <a:solidFill>
                  <a:schemeClr val="tx1"/>
                </a:solidFill>
                <a:latin typeface="+mn-lt"/>
                <a:ea typeface="+mn-ea"/>
                <a:cs typeface="+mn-cs"/>
              </a:rPr>
              <a:t>and then do the following: </a:t>
            </a:r>
          </a:p>
          <a:p>
            <a:pPr marL="1600200" lvl="3"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600200" lvl="3" indent="-228600">
              <a:buFont typeface="Arial" pitchFamily="34" charset="0"/>
              <a:buChar char="•"/>
            </a:pPr>
            <a:r>
              <a:rPr lang="en-US" sz="1200" dirty="0"/>
              <a:t>Click the button next to </a:t>
            </a:r>
            <a:r>
              <a:rPr lang="en-US" sz="1200" b="1" dirty="0"/>
              <a:t>Color</a:t>
            </a:r>
            <a:r>
              <a:rPr lang="en-US" sz="1200" dirty="0"/>
              <a:t>, </a:t>
            </a:r>
            <a:r>
              <a:rPr lang="en-US" sz="1200" kern="1200" dirty="0">
                <a:solidFill>
                  <a:schemeClr val="tx1"/>
                </a:solidFill>
                <a:latin typeface="+mn-lt"/>
                <a:ea typeface="+mn-ea"/>
                <a:cs typeface="+mn-cs"/>
              </a:rPr>
              <a:t>and then under </a:t>
            </a:r>
            <a:r>
              <a:rPr lang="en-US" sz="1200" b="1" kern="1200" dirty="0">
                <a:solidFill>
                  <a:schemeClr val="tx1"/>
                </a:solidFill>
                <a:latin typeface="+mn-lt"/>
                <a:ea typeface="+mn-ea"/>
                <a:cs typeface="+mn-cs"/>
              </a:rPr>
              <a:t>Theme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Colors</a:t>
            </a:r>
            <a:r>
              <a:rPr lang="en-US" sz="1200" kern="1200" baseline="0" dirty="0">
                <a:solidFill>
                  <a:schemeClr val="tx1"/>
                </a:solidFill>
                <a:latin typeface="+mn-lt"/>
                <a:ea typeface="+mn-ea"/>
                <a:cs typeface="+mn-cs"/>
              </a:rPr>
              <a:t> select </a:t>
            </a:r>
            <a:r>
              <a:rPr lang="en-US" sz="1200" b="1" kern="1200" baseline="0" dirty="0">
                <a:solidFill>
                  <a:schemeClr val="tx1"/>
                </a:solidFill>
                <a:latin typeface="+mn-lt"/>
                <a:ea typeface="+mn-ea"/>
                <a:cs typeface="+mn-cs"/>
              </a:rPr>
              <a:t>Olive Green, Accent 3 </a:t>
            </a:r>
            <a:r>
              <a:rPr lang="en-US" sz="1200" b="0" baseline="0" dirty="0">
                <a:solidFill>
                  <a:schemeClr val="accent6"/>
                </a:solidFill>
                <a:latin typeface="+mn-lt"/>
              </a:rPr>
              <a:t>(first row, sixth option from the left).</a:t>
            </a:r>
          </a:p>
          <a:p>
            <a:pPr marL="1600200" lvl="3" indent="-228600">
              <a:buFont typeface="Arial" pitchFamily="34" charset="0"/>
              <a:buChar char="•"/>
            </a:pPr>
            <a:r>
              <a:rPr lang="en-US" sz="1200" b="0" baseline="0" dirty="0">
                <a:solidFill>
                  <a:schemeClr val="accent6"/>
                </a:solidFill>
                <a:latin typeface="+mn-lt"/>
              </a:rPr>
              <a:t>In the </a:t>
            </a:r>
            <a:r>
              <a:rPr lang="en-US" sz="1200" b="1" baseline="0" dirty="0">
                <a:solidFill>
                  <a:schemeClr val="accent6"/>
                </a:solidFill>
                <a:latin typeface="+mn-lt"/>
              </a:rPr>
              <a:t>Transparency</a:t>
            </a:r>
            <a:r>
              <a:rPr lang="en-US" sz="1200" b="0" baseline="0" dirty="0">
                <a:solidFill>
                  <a:schemeClr val="accent6"/>
                </a:solidFill>
                <a:latin typeface="+mn-lt"/>
              </a:rPr>
              <a:t> box, enter </a:t>
            </a:r>
            <a:r>
              <a:rPr lang="en-US" sz="1200" b="1" baseline="0" dirty="0">
                <a:solidFill>
                  <a:schemeClr val="accent6"/>
                </a:solidFill>
                <a:latin typeface="+mn-lt"/>
              </a:rPr>
              <a:t>0</a:t>
            </a:r>
            <a:r>
              <a:rPr lang="en-US" sz="1200" b="0" baseline="0" dirty="0">
                <a:solidFill>
                  <a:schemeClr val="accent6"/>
                </a:solidFill>
                <a:latin typeface="+mn-lt"/>
              </a:rPr>
              <a:t>%.</a:t>
            </a:r>
            <a:endParaRPr lang="en-US" sz="1200" dirty="0"/>
          </a:p>
          <a:p>
            <a:pPr marL="228600" indent="-228600">
              <a:buFont typeface="+mj-lt"/>
              <a:buAutoNum type="arabicPeriod"/>
            </a:pPr>
            <a:r>
              <a:rPr lang="en-US" sz="1200" dirty="0"/>
              <a:t>Select the third from the top rectangle with bulleted text, and then do the following:</a:t>
            </a:r>
          </a:p>
          <a:p>
            <a:pPr marL="685800" lvl="1" indent="-228600">
              <a:buFont typeface="+mj-lt"/>
              <a:buAutoNum type="arabicPeriod"/>
            </a:pPr>
            <a:r>
              <a:rPr lang="en-US" sz="1200" dirty="0"/>
              <a:t>On the </a:t>
            </a:r>
            <a:r>
              <a:rPr lang="en-US" sz="1200" b="1" dirty="0"/>
              <a:t>Home</a:t>
            </a:r>
            <a:r>
              <a:rPr lang="en-US" sz="1200" dirty="0"/>
              <a:t> tab, in the bottom right corner of the </a:t>
            </a:r>
            <a:r>
              <a:rPr lang="en-US" sz="1200" b="1" dirty="0"/>
              <a:t>Drawing</a:t>
            </a:r>
            <a:r>
              <a:rPr lang="en-US" sz="1200" baseline="0" dirty="0"/>
              <a:t> group, click the </a:t>
            </a:r>
            <a:r>
              <a:rPr lang="en-US" sz="1200" b="1" baseline="0" dirty="0"/>
              <a:t>Format</a:t>
            </a:r>
            <a:r>
              <a:rPr lang="en-US" sz="1200" baseline="0" dirty="0"/>
              <a:t> </a:t>
            </a:r>
            <a:r>
              <a:rPr lang="en-US" sz="1200" b="1" baseline="0" dirty="0"/>
              <a:t>Shape</a:t>
            </a:r>
            <a:r>
              <a:rPr lang="en-US" sz="1200" baseline="0" dirty="0"/>
              <a:t> dialog box launcher. In the </a:t>
            </a:r>
            <a:r>
              <a:rPr lang="en-US" sz="1200" b="1" baseline="0" dirty="0"/>
              <a:t>Format</a:t>
            </a:r>
            <a:r>
              <a:rPr lang="en-US" sz="1200" baseline="0" dirty="0"/>
              <a:t> </a:t>
            </a:r>
            <a:r>
              <a:rPr lang="en-US" sz="1200" b="1" baseline="0" dirty="0"/>
              <a:t>Shape</a:t>
            </a:r>
            <a:r>
              <a:rPr lang="en-US" sz="1200" baseline="0" dirty="0"/>
              <a:t> dialog box, click </a:t>
            </a:r>
            <a:r>
              <a:rPr lang="en-US" sz="1200" b="1" baseline="0" dirty="0"/>
              <a:t>Line</a:t>
            </a:r>
            <a:r>
              <a:rPr lang="en-US" sz="1200" baseline="0" dirty="0"/>
              <a:t> </a:t>
            </a:r>
            <a:r>
              <a:rPr lang="en-US" sz="1200" b="1" baseline="0" dirty="0"/>
              <a:t>Color</a:t>
            </a:r>
            <a:r>
              <a:rPr lang="en-US" sz="1200" baseline="0" dirty="0"/>
              <a:t> in the left pane, and in the </a:t>
            </a:r>
            <a:r>
              <a:rPr lang="en-US" sz="1200" b="1" baseline="0" dirty="0"/>
              <a:t>Line</a:t>
            </a:r>
            <a:r>
              <a:rPr lang="en-US" sz="1200" baseline="0" dirty="0"/>
              <a:t> </a:t>
            </a:r>
            <a:r>
              <a:rPr lang="en-US" sz="1200" b="1" baseline="0" dirty="0"/>
              <a:t>Color</a:t>
            </a:r>
            <a:r>
              <a:rPr lang="en-US" sz="1200" baseline="0" dirty="0"/>
              <a:t> pane do the following:</a:t>
            </a:r>
          </a:p>
          <a:p>
            <a:pPr marL="1143000" lvl="2" indent="-228600">
              <a:buFont typeface="+mj-lt"/>
              <a:buAutoNum type="arabicPeriod"/>
            </a:pPr>
            <a:r>
              <a:rPr lang="en-US" sz="1200" kern="1200" dirty="0">
                <a:solidFill>
                  <a:schemeClr val="tx1"/>
                </a:solidFill>
                <a:latin typeface="+mn-lt"/>
                <a:ea typeface="+mn-ea"/>
                <a:cs typeface="+mn-cs"/>
              </a:rPr>
              <a:t>Click</a:t>
            </a:r>
            <a:r>
              <a:rPr lang="en-US" sz="1200" kern="1200" baseline="0" dirty="0">
                <a:solidFill>
                  <a:schemeClr val="tx1"/>
                </a:solidFill>
                <a:latin typeface="+mn-lt"/>
                <a:ea typeface="+mn-ea"/>
                <a:cs typeface="+mn-cs"/>
              </a:rPr>
              <a:t> </a:t>
            </a:r>
            <a:r>
              <a:rPr lang="en-US" sz="1200" b="1" kern="1200" baseline="0" dirty="0">
                <a:solidFill>
                  <a:schemeClr val="tx1"/>
                </a:solidFill>
                <a:latin typeface="+mn-lt"/>
                <a:ea typeface="+mn-ea"/>
                <a:cs typeface="+mn-cs"/>
              </a:rPr>
              <a:t>Gradient</a:t>
            </a:r>
            <a:r>
              <a:rPr lang="en-US" sz="1200" kern="1200" baseline="0" dirty="0">
                <a:solidFill>
                  <a:schemeClr val="tx1"/>
                </a:solidFill>
                <a:latin typeface="+mn-lt"/>
                <a:ea typeface="+mn-ea"/>
                <a:cs typeface="+mn-cs"/>
              </a:rPr>
              <a:t> </a:t>
            </a:r>
            <a:r>
              <a:rPr lang="en-US" sz="1200" b="1" kern="1200" baseline="0" dirty="0">
                <a:solidFill>
                  <a:schemeClr val="tx1"/>
                </a:solidFill>
                <a:latin typeface="+mn-lt"/>
                <a:ea typeface="+mn-ea"/>
                <a:cs typeface="+mn-cs"/>
              </a:rPr>
              <a:t>fill</a:t>
            </a:r>
            <a:r>
              <a:rPr lang="en-US" sz="1200" kern="1200" baseline="0" dirty="0">
                <a:solidFill>
                  <a:schemeClr val="tx1"/>
                </a:solidFill>
                <a:latin typeface="+mn-lt"/>
                <a:ea typeface="+mn-ea"/>
                <a:cs typeface="+mn-cs"/>
              </a:rPr>
              <a:t>.</a:t>
            </a:r>
            <a:endParaRPr lang="en-US" sz="1200" kern="1200" dirty="0">
              <a:solidFill>
                <a:schemeClr val="tx1"/>
              </a:solidFill>
              <a:latin typeface="+mn-lt"/>
              <a:ea typeface="+mn-ea"/>
              <a:cs typeface="+mn-cs"/>
            </a:endParaRPr>
          </a:p>
          <a:p>
            <a:pPr marL="1143000" lvl="2" indent="-228600">
              <a:buFont typeface="+mj-lt"/>
              <a:buAutoNum type="arabicPeriod"/>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1143000" lvl="2" indent="-228600">
              <a:buFont typeface="+mj-lt"/>
              <a:buAutoNum type="arabicPeriod"/>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a:t>
            </a:r>
            <a:r>
              <a:rPr lang="en-US" sz="1200" b="1" kern="1200" baseline="0" dirty="0">
                <a:solidFill>
                  <a:schemeClr val="tx1"/>
                </a:solidFill>
                <a:latin typeface="+mn-lt"/>
                <a:ea typeface="+mn-ea"/>
                <a:cs typeface="+mn-cs"/>
              </a:rPr>
              <a:t> Down </a:t>
            </a:r>
            <a:r>
              <a:rPr lang="en-US" sz="1200" b="0" kern="1200" dirty="0">
                <a:solidFill>
                  <a:schemeClr val="tx1"/>
                </a:solidFill>
                <a:latin typeface="+mn-lt"/>
                <a:ea typeface="+mn-ea"/>
                <a:cs typeface="+mn-cs"/>
              </a:rPr>
              <a:t>(first row, second option from the left). </a:t>
            </a:r>
            <a:endParaRPr lang="en-US" sz="1200" b="1" kern="1200" dirty="0">
              <a:solidFill>
                <a:schemeClr val="tx1"/>
              </a:solidFill>
              <a:latin typeface="+mn-lt"/>
              <a:ea typeface="+mn-ea"/>
              <a:cs typeface="+mn-cs"/>
            </a:endParaRPr>
          </a:p>
          <a:p>
            <a:pPr marL="685800" lvl="1" indent="-228600">
              <a:buFont typeface="+mj-lt"/>
              <a:buAutoNum type="arabicPeriod"/>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 gradient stop</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 gradient stop</a:t>
            </a:r>
            <a:r>
              <a:rPr lang="en-US" sz="1200" kern="1200" dirty="0">
                <a:solidFill>
                  <a:schemeClr val="tx1"/>
                </a:solidFill>
                <a:latin typeface="+mn-lt"/>
                <a:ea typeface="+mn-ea"/>
                <a:cs typeface="+mn-cs"/>
              </a:rPr>
              <a:t> until two stops appear on the slider.</a:t>
            </a:r>
            <a:r>
              <a:rPr lang="en-US" sz="1200" kern="1200" baseline="0" dirty="0">
                <a:solidFill>
                  <a:schemeClr val="tx1"/>
                </a:solidFill>
                <a:latin typeface="+mn-lt"/>
                <a:ea typeface="+mn-ea"/>
                <a:cs typeface="+mn-cs"/>
              </a:rPr>
              <a:t> C</a:t>
            </a:r>
            <a:r>
              <a:rPr lang="en-US" sz="1200" kern="1200" dirty="0">
                <a:solidFill>
                  <a:schemeClr val="tx1"/>
                </a:solidFill>
                <a:latin typeface="+mn-lt"/>
                <a:ea typeface="+mn-ea"/>
                <a:cs typeface="+mn-cs"/>
              </a:rPr>
              <a:t>ustomize the gradient stops as follows:</a:t>
            </a:r>
          </a:p>
          <a:p>
            <a:pPr marL="1143000" lvl="2"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the first stop </a:t>
            </a:r>
            <a:r>
              <a:rPr lang="en-US" sz="1200" kern="1200" dirty="0">
                <a:solidFill>
                  <a:schemeClr val="tx1"/>
                </a:solidFill>
                <a:latin typeface="+mn-lt"/>
                <a:ea typeface="+mn-ea"/>
                <a:cs typeface="+mn-cs"/>
              </a:rPr>
              <a:t>on the slider, and then do the following:</a:t>
            </a:r>
          </a:p>
          <a:p>
            <a:pPr marL="1600200" lvl="3"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0%</a:t>
            </a:r>
            <a:r>
              <a:rPr lang="en-US" sz="1200" b="0" kern="1200" dirty="0">
                <a:solidFill>
                  <a:schemeClr val="tx1"/>
                </a:solidFill>
                <a:latin typeface="+mn-lt"/>
                <a:ea typeface="+mn-ea"/>
                <a:cs typeface="+mn-cs"/>
              </a:rPr>
              <a:t>.</a:t>
            </a:r>
          </a:p>
          <a:p>
            <a:pPr marL="1600200" lvl="3"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Colors</a:t>
            </a:r>
            <a:r>
              <a:rPr lang="en-US" sz="1200" kern="1200" baseline="0" dirty="0">
                <a:solidFill>
                  <a:schemeClr val="tx1"/>
                </a:solidFill>
                <a:latin typeface="+mn-lt"/>
                <a:ea typeface="+mn-ea"/>
                <a:cs typeface="+mn-cs"/>
              </a:rPr>
              <a:t> select </a:t>
            </a:r>
            <a:r>
              <a:rPr lang="en-US" sz="1200" b="1" kern="1200" baseline="0" dirty="0">
                <a:solidFill>
                  <a:schemeClr val="tx1"/>
                </a:solidFill>
                <a:latin typeface="+mn-lt"/>
                <a:ea typeface="+mn-ea"/>
                <a:cs typeface="+mn-cs"/>
              </a:rPr>
              <a:t>Gold, Accent 4 </a:t>
            </a:r>
            <a:r>
              <a:rPr lang="en-US" sz="1200" b="0" baseline="0" dirty="0">
                <a:solidFill>
                  <a:schemeClr val="accent6"/>
                </a:solidFill>
                <a:latin typeface="+mn-lt"/>
              </a:rPr>
              <a:t>(first row, seventh option from the left).</a:t>
            </a:r>
          </a:p>
          <a:p>
            <a:pPr marL="1600200" lvl="3" indent="-228600">
              <a:buFont typeface="Arial" pitchFamily="34" charset="0"/>
              <a:buChar char="•"/>
            </a:pPr>
            <a:r>
              <a:rPr lang="en-US" sz="1200" b="0" baseline="0" dirty="0">
                <a:solidFill>
                  <a:schemeClr val="accent6"/>
                </a:solidFill>
                <a:latin typeface="+mn-lt"/>
              </a:rPr>
              <a:t>In the </a:t>
            </a:r>
            <a:r>
              <a:rPr lang="en-US" sz="1200" b="1" baseline="0" dirty="0">
                <a:solidFill>
                  <a:schemeClr val="accent6"/>
                </a:solidFill>
                <a:latin typeface="+mn-lt"/>
              </a:rPr>
              <a:t>Transparency</a:t>
            </a:r>
            <a:r>
              <a:rPr lang="en-US" sz="1200" b="0" baseline="0" dirty="0">
                <a:solidFill>
                  <a:schemeClr val="accent6"/>
                </a:solidFill>
                <a:latin typeface="+mn-lt"/>
              </a:rPr>
              <a:t> box, enter </a:t>
            </a:r>
            <a:r>
              <a:rPr lang="en-US" sz="1200" b="1" baseline="0" dirty="0">
                <a:solidFill>
                  <a:schemeClr val="accent6"/>
                </a:solidFill>
                <a:latin typeface="+mn-lt"/>
              </a:rPr>
              <a:t>100</a:t>
            </a:r>
            <a:r>
              <a:rPr lang="en-US" sz="1200" b="0" baseline="0" dirty="0">
                <a:solidFill>
                  <a:schemeClr val="accent6"/>
                </a:solidFill>
                <a:latin typeface="+mn-lt"/>
              </a:rPr>
              <a:t>%. </a:t>
            </a:r>
            <a:endParaRPr lang="en-US" sz="1200" b="1" kern="1200" baseline="0" dirty="0">
              <a:solidFill>
                <a:schemeClr val="tx1"/>
              </a:solidFill>
              <a:latin typeface="+mn-lt"/>
              <a:ea typeface="+mn-ea"/>
              <a:cs typeface="+mn-cs"/>
            </a:endParaRPr>
          </a:p>
          <a:p>
            <a:pPr marL="1143000" lvl="2"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the last stop </a:t>
            </a:r>
            <a:r>
              <a:rPr lang="en-US" sz="1200" kern="1200" dirty="0">
                <a:solidFill>
                  <a:schemeClr val="tx1"/>
                </a:solidFill>
                <a:latin typeface="+mn-lt"/>
                <a:ea typeface="+mn-ea"/>
                <a:cs typeface="+mn-cs"/>
              </a:rPr>
              <a:t>on the slider, and then do the following: </a:t>
            </a:r>
          </a:p>
          <a:p>
            <a:pPr marL="1600200" lvl="3"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600200" lvl="3" indent="-228600">
              <a:buFont typeface="Arial" pitchFamily="34" charset="0"/>
              <a:buChar char="•"/>
            </a:pPr>
            <a:r>
              <a:rPr lang="en-US" sz="1200" dirty="0"/>
              <a:t>Click the button next to </a:t>
            </a:r>
            <a:r>
              <a:rPr lang="en-US" sz="1200" b="1" dirty="0"/>
              <a:t>Color</a:t>
            </a:r>
            <a:r>
              <a:rPr lang="en-US" sz="1200" dirty="0"/>
              <a:t>, </a:t>
            </a:r>
            <a:r>
              <a:rPr lang="en-US" sz="1200" kern="1200" dirty="0">
                <a:solidFill>
                  <a:schemeClr val="tx1"/>
                </a:solidFill>
                <a:latin typeface="+mn-lt"/>
                <a:ea typeface="+mn-ea"/>
                <a:cs typeface="+mn-cs"/>
              </a:rPr>
              <a:t>and then under </a:t>
            </a:r>
            <a:r>
              <a:rPr lang="en-US" sz="1200" b="1" kern="1200" dirty="0">
                <a:solidFill>
                  <a:schemeClr val="tx1"/>
                </a:solidFill>
                <a:latin typeface="+mn-lt"/>
                <a:ea typeface="+mn-ea"/>
                <a:cs typeface="+mn-cs"/>
              </a:rPr>
              <a:t>Theme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Colors</a:t>
            </a:r>
            <a:r>
              <a:rPr lang="en-US" sz="1200" kern="1200" baseline="0" dirty="0">
                <a:solidFill>
                  <a:schemeClr val="tx1"/>
                </a:solidFill>
                <a:latin typeface="+mn-lt"/>
                <a:ea typeface="+mn-ea"/>
                <a:cs typeface="+mn-cs"/>
              </a:rPr>
              <a:t> select </a:t>
            </a:r>
            <a:r>
              <a:rPr lang="en-US" sz="1200" b="1" kern="1200" baseline="0" dirty="0">
                <a:solidFill>
                  <a:schemeClr val="tx1"/>
                </a:solidFill>
                <a:latin typeface="+mn-lt"/>
                <a:ea typeface="+mn-ea"/>
                <a:cs typeface="+mn-cs"/>
              </a:rPr>
              <a:t>Gold, Accent 4 </a:t>
            </a:r>
            <a:r>
              <a:rPr lang="en-US" sz="1200" b="0" baseline="0" dirty="0">
                <a:solidFill>
                  <a:schemeClr val="accent6"/>
                </a:solidFill>
                <a:latin typeface="+mn-lt"/>
              </a:rPr>
              <a:t>(first row, seventh option from the left).</a:t>
            </a:r>
          </a:p>
          <a:p>
            <a:pPr marL="1600200" lvl="3" indent="-228600">
              <a:buFont typeface="Arial" pitchFamily="34" charset="0"/>
              <a:buChar char="•"/>
            </a:pPr>
            <a:r>
              <a:rPr lang="en-US" sz="1200" b="0" baseline="0" dirty="0">
                <a:solidFill>
                  <a:schemeClr val="accent6"/>
                </a:solidFill>
                <a:latin typeface="+mn-lt"/>
              </a:rPr>
              <a:t>In the </a:t>
            </a:r>
            <a:r>
              <a:rPr lang="en-US" sz="1200" b="1" baseline="0" dirty="0">
                <a:solidFill>
                  <a:schemeClr val="accent6"/>
                </a:solidFill>
                <a:latin typeface="+mn-lt"/>
              </a:rPr>
              <a:t>Transparency</a:t>
            </a:r>
            <a:r>
              <a:rPr lang="en-US" sz="1200" b="0" baseline="0" dirty="0">
                <a:solidFill>
                  <a:schemeClr val="accent6"/>
                </a:solidFill>
                <a:latin typeface="+mn-lt"/>
              </a:rPr>
              <a:t> box, enter </a:t>
            </a:r>
            <a:r>
              <a:rPr lang="en-US" sz="1200" b="1" baseline="0" dirty="0">
                <a:solidFill>
                  <a:schemeClr val="accent6"/>
                </a:solidFill>
                <a:latin typeface="+mn-lt"/>
              </a:rPr>
              <a:t>0</a:t>
            </a:r>
            <a:r>
              <a:rPr lang="en-US" sz="1200" b="0" baseline="0" dirty="0">
                <a:solidFill>
                  <a:schemeClr val="accent6"/>
                </a:solidFill>
                <a:latin typeface="+mn-lt"/>
              </a:rPr>
              <a:t>%.</a:t>
            </a:r>
            <a:endParaRPr lang="en-US" sz="1200" dirty="0"/>
          </a:p>
          <a:p>
            <a:pPr marL="228600" indent="-228600">
              <a:buFont typeface="+mj-lt"/>
              <a:buAutoNum type="arabicPeriod"/>
            </a:pPr>
            <a:r>
              <a:rPr lang="en-US" sz="1200" dirty="0"/>
              <a:t>Select the fourth from the top rectangle with bulleted text, and then do the following:</a:t>
            </a:r>
          </a:p>
          <a:p>
            <a:pPr marL="685800" lvl="1" indent="-228600">
              <a:buFont typeface="+mj-lt"/>
              <a:buAutoNum type="arabicPeriod"/>
            </a:pPr>
            <a:r>
              <a:rPr lang="en-US" sz="1200" dirty="0"/>
              <a:t>On the </a:t>
            </a:r>
            <a:r>
              <a:rPr lang="en-US" sz="1200" b="1" dirty="0"/>
              <a:t>Home</a:t>
            </a:r>
            <a:r>
              <a:rPr lang="en-US" sz="1200" dirty="0"/>
              <a:t> tab, in the bottom right corner of the </a:t>
            </a:r>
            <a:r>
              <a:rPr lang="en-US" sz="1200" b="1" dirty="0"/>
              <a:t>Drawing</a:t>
            </a:r>
            <a:r>
              <a:rPr lang="en-US" sz="1200" baseline="0" dirty="0"/>
              <a:t> group, click the </a:t>
            </a:r>
            <a:r>
              <a:rPr lang="en-US" sz="1200" b="1" baseline="0" dirty="0"/>
              <a:t>Format</a:t>
            </a:r>
            <a:r>
              <a:rPr lang="en-US" sz="1200" baseline="0" dirty="0"/>
              <a:t> </a:t>
            </a:r>
            <a:r>
              <a:rPr lang="en-US" sz="1200" b="1" baseline="0" dirty="0"/>
              <a:t>Shape</a:t>
            </a:r>
            <a:r>
              <a:rPr lang="en-US" sz="1200" baseline="0" dirty="0"/>
              <a:t> dialog box launcher. In the </a:t>
            </a:r>
            <a:r>
              <a:rPr lang="en-US" sz="1200" b="1" baseline="0" dirty="0"/>
              <a:t>Format</a:t>
            </a:r>
            <a:r>
              <a:rPr lang="en-US" sz="1200" baseline="0" dirty="0"/>
              <a:t> </a:t>
            </a:r>
            <a:r>
              <a:rPr lang="en-US" sz="1200" b="1" baseline="0" dirty="0"/>
              <a:t>Shape</a:t>
            </a:r>
            <a:r>
              <a:rPr lang="en-US" sz="1200" baseline="0" dirty="0"/>
              <a:t> dialog box, click </a:t>
            </a:r>
            <a:r>
              <a:rPr lang="en-US" sz="1200" b="1" baseline="0" dirty="0"/>
              <a:t>Line</a:t>
            </a:r>
            <a:r>
              <a:rPr lang="en-US" sz="1200" baseline="0" dirty="0"/>
              <a:t> </a:t>
            </a:r>
            <a:r>
              <a:rPr lang="en-US" sz="1200" b="1" baseline="0" dirty="0"/>
              <a:t>Color</a:t>
            </a:r>
            <a:r>
              <a:rPr lang="en-US" sz="1200" baseline="0" dirty="0"/>
              <a:t> in the left pane, and in the </a:t>
            </a:r>
            <a:r>
              <a:rPr lang="en-US" sz="1200" b="1" baseline="0" dirty="0"/>
              <a:t>Line</a:t>
            </a:r>
            <a:r>
              <a:rPr lang="en-US" sz="1200" baseline="0" dirty="0"/>
              <a:t> </a:t>
            </a:r>
            <a:r>
              <a:rPr lang="en-US" sz="1200" b="1" baseline="0" dirty="0"/>
              <a:t>Color</a:t>
            </a:r>
            <a:r>
              <a:rPr lang="en-US" sz="1200" baseline="0" dirty="0"/>
              <a:t> pane do the following:</a:t>
            </a:r>
          </a:p>
          <a:p>
            <a:pPr marL="1143000" lvl="2" indent="-228600">
              <a:buFont typeface="+mj-lt"/>
              <a:buAutoNum type="arabicPeriod"/>
            </a:pPr>
            <a:r>
              <a:rPr lang="en-US" sz="1200" kern="1200" dirty="0">
                <a:solidFill>
                  <a:schemeClr val="tx1"/>
                </a:solidFill>
                <a:latin typeface="+mn-lt"/>
                <a:ea typeface="+mn-ea"/>
                <a:cs typeface="+mn-cs"/>
              </a:rPr>
              <a:t>Click</a:t>
            </a:r>
            <a:r>
              <a:rPr lang="en-US" sz="1200" kern="1200" baseline="0" dirty="0">
                <a:solidFill>
                  <a:schemeClr val="tx1"/>
                </a:solidFill>
                <a:latin typeface="+mn-lt"/>
                <a:ea typeface="+mn-ea"/>
                <a:cs typeface="+mn-cs"/>
              </a:rPr>
              <a:t> </a:t>
            </a:r>
            <a:r>
              <a:rPr lang="en-US" sz="1200" b="1" kern="1200" baseline="0" dirty="0">
                <a:solidFill>
                  <a:schemeClr val="tx1"/>
                </a:solidFill>
                <a:latin typeface="+mn-lt"/>
                <a:ea typeface="+mn-ea"/>
                <a:cs typeface="+mn-cs"/>
              </a:rPr>
              <a:t>Gradient</a:t>
            </a:r>
            <a:r>
              <a:rPr lang="en-US" sz="1200" kern="1200" baseline="0" dirty="0">
                <a:solidFill>
                  <a:schemeClr val="tx1"/>
                </a:solidFill>
                <a:latin typeface="+mn-lt"/>
                <a:ea typeface="+mn-ea"/>
                <a:cs typeface="+mn-cs"/>
              </a:rPr>
              <a:t> </a:t>
            </a:r>
            <a:r>
              <a:rPr lang="en-US" sz="1200" b="1" kern="1200" baseline="0" dirty="0">
                <a:solidFill>
                  <a:schemeClr val="tx1"/>
                </a:solidFill>
                <a:latin typeface="+mn-lt"/>
                <a:ea typeface="+mn-ea"/>
                <a:cs typeface="+mn-cs"/>
              </a:rPr>
              <a:t>fill</a:t>
            </a:r>
            <a:r>
              <a:rPr lang="en-US" sz="1200" kern="1200" baseline="0" dirty="0">
                <a:solidFill>
                  <a:schemeClr val="tx1"/>
                </a:solidFill>
                <a:latin typeface="+mn-lt"/>
                <a:ea typeface="+mn-ea"/>
                <a:cs typeface="+mn-cs"/>
              </a:rPr>
              <a:t>.</a:t>
            </a:r>
            <a:endParaRPr lang="en-US" sz="1200" kern="1200" dirty="0">
              <a:solidFill>
                <a:schemeClr val="tx1"/>
              </a:solidFill>
              <a:latin typeface="+mn-lt"/>
              <a:ea typeface="+mn-ea"/>
              <a:cs typeface="+mn-cs"/>
            </a:endParaRPr>
          </a:p>
          <a:p>
            <a:pPr marL="1143000" lvl="2" indent="-228600">
              <a:buFont typeface="+mj-lt"/>
              <a:buAutoNum type="arabicPeriod"/>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1143000" lvl="2" indent="-228600">
              <a:buFont typeface="+mj-lt"/>
              <a:buAutoNum type="arabicPeriod"/>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a:t>
            </a:r>
            <a:r>
              <a:rPr lang="en-US" sz="1200" b="1" kern="1200" baseline="0" dirty="0">
                <a:solidFill>
                  <a:schemeClr val="tx1"/>
                </a:solidFill>
                <a:latin typeface="+mn-lt"/>
                <a:ea typeface="+mn-ea"/>
                <a:cs typeface="+mn-cs"/>
              </a:rPr>
              <a:t> Down </a:t>
            </a:r>
            <a:r>
              <a:rPr lang="en-US" sz="1200" b="0" kern="1200" dirty="0">
                <a:solidFill>
                  <a:schemeClr val="tx1"/>
                </a:solidFill>
                <a:latin typeface="+mn-lt"/>
                <a:ea typeface="+mn-ea"/>
                <a:cs typeface="+mn-cs"/>
              </a:rPr>
              <a:t>(first row, second option from the left). </a:t>
            </a:r>
            <a:endParaRPr lang="en-US" sz="1200" b="1" kern="1200" dirty="0">
              <a:solidFill>
                <a:schemeClr val="tx1"/>
              </a:solidFill>
              <a:latin typeface="+mn-lt"/>
              <a:ea typeface="+mn-ea"/>
              <a:cs typeface="+mn-cs"/>
            </a:endParaRPr>
          </a:p>
          <a:p>
            <a:pPr marL="685800" lvl="1" indent="-228600">
              <a:buFont typeface="+mj-lt"/>
              <a:buAutoNum type="arabicPeriod"/>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 gradient stop</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 gradient stop</a:t>
            </a:r>
            <a:r>
              <a:rPr lang="en-US" sz="1200" kern="1200" dirty="0">
                <a:solidFill>
                  <a:schemeClr val="tx1"/>
                </a:solidFill>
                <a:latin typeface="+mn-lt"/>
                <a:ea typeface="+mn-ea"/>
                <a:cs typeface="+mn-cs"/>
              </a:rPr>
              <a:t> until two stops appear on the slider.</a:t>
            </a:r>
            <a:r>
              <a:rPr lang="en-US" sz="1200" kern="1200" baseline="0" dirty="0">
                <a:solidFill>
                  <a:schemeClr val="tx1"/>
                </a:solidFill>
                <a:latin typeface="+mn-lt"/>
                <a:ea typeface="+mn-ea"/>
                <a:cs typeface="+mn-cs"/>
              </a:rPr>
              <a:t> C</a:t>
            </a:r>
            <a:r>
              <a:rPr lang="en-US" sz="1200" kern="1200" dirty="0">
                <a:solidFill>
                  <a:schemeClr val="tx1"/>
                </a:solidFill>
                <a:latin typeface="+mn-lt"/>
                <a:ea typeface="+mn-ea"/>
                <a:cs typeface="+mn-cs"/>
              </a:rPr>
              <a:t>ustomize the gradient stops as follows:</a:t>
            </a:r>
          </a:p>
          <a:p>
            <a:pPr marL="1143000" lvl="2"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the first stop </a:t>
            </a:r>
            <a:r>
              <a:rPr lang="en-US" sz="1200" kern="1200" dirty="0">
                <a:solidFill>
                  <a:schemeClr val="tx1"/>
                </a:solidFill>
                <a:latin typeface="+mn-lt"/>
                <a:ea typeface="+mn-ea"/>
                <a:cs typeface="+mn-cs"/>
              </a:rPr>
              <a:t>on the slider, and then do the following:</a:t>
            </a:r>
          </a:p>
          <a:p>
            <a:pPr marL="1600200" lvl="3"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0%</a:t>
            </a:r>
            <a:r>
              <a:rPr lang="en-US" sz="1200" b="0" kern="1200" dirty="0">
                <a:solidFill>
                  <a:schemeClr val="tx1"/>
                </a:solidFill>
                <a:latin typeface="+mn-lt"/>
                <a:ea typeface="+mn-ea"/>
                <a:cs typeface="+mn-cs"/>
              </a:rPr>
              <a:t>.</a:t>
            </a:r>
          </a:p>
          <a:p>
            <a:pPr marL="1600200" lvl="3"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Colors</a:t>
            </a:r>
            <a:r>
              <a:rPr lang="en-US" sz="1200" kern="1200" baseline="0" dirty="0">
                <a:solidFill>
                  <a:schemeClr val="tx1"/>
                </a:solidFill>
                <a:latin typeface="+mn-lt"/>
                <a:ea typeface="+mn-ea"/>
                <a:cs typeface="+mn-cs"/>
              </a:rPr>
              <a:t> select </a:t>
            </a:r>
            <a:r>
              <a:rPr lang="en-US" sz="1200" b="1" kern="1200" baseline="0" dirty="0">
                <a:solidFill>
                  <a:schemeClr val="tx1"/>
                </a:solidFill>
                <a:latin typeface="+mn-lt"/>
                <a:ea typeface="+mn-ea"/>
                <a:cs typeface="+mn-cs"/>
              </a:rPr>
              <a:t>Green, Accent 5 </a:t>
            </a:r>
            <a:r>
              <a:rPr lang="en-US" sz="1200" b="0" baseline="0" dirty="0">
                <a:solidFill>
                  <a:schemeClr val="accent6"/>
                </a:solidFill>
                <a:latin typeface="+mn-lt"/>
              </a:rPr>
              <a:t>(first row, 8th option from the left).</a:t>
            </a:r>
          </a:p>
          <a:p>
            <a:pPr marL="1600200" lvl="3" indent="-228600">
              <a:buFont typeface="Arial" pitchFamily="34" charset="0"/>
              <a:buChar char="•"/>
            </a:pPr>
            <a:r>
              <a:rPr lang="en-US" sz="1200" b="0" baseline="0" dirty="0">
                <a:solidFill>
                  <a:schemeClr val="accent6"/>
                </a:solidFill>
                <a:latin typeface="+mn-lt"/>
              </a:rPr>
              <a:t>In the </a:t>
            </a:r>
            <a:r>
              <a:rPr lang="en-US" sz="1200" b="1" baseline="0" dirty="0">
                <a:solidFill>
                  <a:schemeClr val="accent6"/>
                </a:solidFill>
                <a:latin typeface="+mn-lt"/>
              </a:rPr>
              <a:t>Transparency</a:t>
            </a:r>
            <a:r>
              <a:rPr lang="en-US" sz="1200" b="0" baseline="0" dirty="0">
                <a:solidFill>
                  <a:schemeClr val="accent6"/>
                </a:solidFill>
                <a:latin typeface="+mn-lt"/>
              </a:rPr>
              <a:t> box, enter </a:t>
            </a:r>
            <a:r>
              <a:rPr lang="en-US" sz="1200" b="1" baseline="0" dirty="0">
                <a:solidFill>
                  <a:schemeClr val="accent6"/>
                </a:solidFill>
                <a:latin typeface="+mn-lt"/>
              </a:rPr>
              <a:t>100</a:t>
            </a:r>
            <a:r>
              <a:rPr lang="en-US" sz="1200" b="0" baseline="0" dirty="0">
                <a:solidFill>
                  <a:schemeClr val="accent6"/>
                </a:solidFill>
                <a:latin typeface="+mn-lt"/>
              </a:rPr>
              <a:t>%. </a:t>
            </a:r>
            <a:endParaRPr lang="en-US" sz="1200" b="1" kern="1200" baseline="0" dirty="0">
              <a:solidFill>
                <a:schemeClr val="tx1"/>
              </a:solidFill>
              <a:latin typeface="+mn-lt"/>
              <a:ea typeface="+mn-ea"/>
              <a:cs typeface="+mn-cs"/>
            </a:endParaRPr>
          </a:p>
          <a:p>
            <a:pPr marL="1143000" lvl="2"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the last stop </a:t>
            </a:r>
            <a:r>
              <a:rPr lang="en-US" sz="1200" kern="1200" dirty="0">
                <a:solidFill>
                  <a:schemeClr val="tx1"/>
                </a:solidFill>
                <a:latin typeface="+mn-lt"/>
                <a:ea typeface="+mn-ea"/>
                <a:cs typeface="+mn-cs"/>
              </a:rPr>
              <a:t>on the slider, and then do the following: </a:t>
            </a:r>
          </a:p>
          <a:p>
            <a:pPr marL="1600200" lvl="3"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600200" lvl="3" indent="-228600">
              <a:buFont typeface="Arial" pitchFamily="34" charset="0"/>
              <a:buChar char="•"/>
            </a:pPr>
            <a:r>
              <a:rPr lang="en-US" sz="1200" dirty="0"/>
              <a:t>Click the button next to </a:t>
            </a:r>
            <a:r>
              <a:rPr lang="en-US" sz="1200" b="1" dirty="0"/>
              <a:t>Color</a:t>
            </a:r>
            <a:r>
              <a:rPr lang="en-US" sz="1200" dirty="0"/>
              <a:t>, </a:t>
            </a:r>
            <a:r>
              <a:rPr lang="en-US" sz="1200" kern="1200" dirty="0">
                <a:solidFill>
                  <a:schemeClr val="tx1"/>
                </a:solidFill>
                <a:latin typeface="+mn-lt"/>
                <a:ea typeface="+mn-ea"/>
                <a:cs typeface="+mn-cs"/>
              </a:rPr>
              <a:t>and then under </a:t>
            </a:r>
            <a:r>
              <a:rPr lang="en-US" sz="1200" b="1" kern="1200" dirty="0">
                <a:solidFill>
                  <a:schemeClr val="tx1"/>
                </a:solidFill>
                <a:latin typeface="+mn-lt"/>
                <a:ea typeface="+mn-ea"/>
                <a:cs typeface="+mn-cs"/>
              </a:rPr>
              <a:t>Theme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Colors</a:t>
            </a:r>
            <a:r>
              <a:rPr lang="en-US" sz="1200" kern="1200" baseline="0" dirty="0">
                <a:solidFill>
                  <a:schemeClr val="tx1"/>
                </a:solidFill>
                <a:latin typeface="+mn-lt"/>
                <a:ea typeface="+mn-ea"/>
                <a:cs typeface="+mn-cs"/>
              </a:rPr>
              <a:t> select </a:t>
            </a:r>
            <a:r>
              <a:rPr lang="en-US" sz="1200" b="1" kern="1200" baseline="0" dirty="0">
                <a:solidFill>
                  <a:schemeClr val="tx1"/>
                </a:solidFill>
                <a:latin typeface="+mn-lt"/>
                <a:ea typeface="+mn-ea"/>
                <a:cs typeface="+mn-cs"/>
              </a:rPr>
              <a:t>Green, Accent 5 </a:t>
            </a:r>
            <a:r>
              <a:rPr lang="en-US" sz="1200" b="0" baseline="0" dirty="0">
                <a:solidFill>
                  <a:schemeClr val="accent6"/>
                </a:solidFill>
                <a:latin typeface="+mn-lt"/>
              </a:rPr>
              <a:t>(first row, 8th option from the left).</a:t>
            </a:r>
          </a:p>
          <a:p>
            <a:pPr marL="1600200" lvl="3" indent="-228600">
              <a:buFont typeface="Arial" pitchFamily="34" charset="0"/>
              <a:buChar char="•"/>
            </a:pPr>
            <a:r>
              <a:rPr lang="en-US" sz="1200" b="0" baseline="0" dirty="0">
                <a:solidFill>
                  <a:schemeClr val="accent6"/>
                </a:solidFill>
                <a:latin typeface="+mn-lt"/>
              </a:rPr>
              <a:t>In the </a:t>
            </a:r>
            <a:r>
              <a:rPr lang="en-US" sz="1200" b="1" baseline="0" dirty="0">
                <a:solidFill>
                  <a:schemeClr val="accent6"/>
                </a:solidFill>
                <a:latin typeface="+mn-lt"/>
              </a:rPr>
              <a:t>Transparency</a:t>
            </a:r>
            <a:r>
              <a:rPr lang="en-US" sz="1200" b="0" baseline="0" dirty="0">
                <a:solidFill>
                  <a:schemeClr val="accent6"/>
                </a:solidFill>
                <a:latin typeface="+mn-lt"/>
              </a:rPr>
              <a:t> box, enter </a:t>
            </a:r>
            <a:r>
              <a:rPr lang="en-US" sz="1200" b="1" baseline="0" dirty="0">
                <a:solidFill>
                  <a:schemeClr val="accent6"/>
                </a:solidFill>
                <a:latin typeface="+mn-lt"/>
              </a:rPr>
              <a:t>0</a:t>
            </a:r>
            <a:r>
              <a:rPr lang="en-US" sz="1200" b="0" baseline="0" dirty="0">
                <a:solidFill>
                  <a:schemeClr val="accent6"/>
                </a:solidFill>
                <a:latin typeface="+mn-lt"/>
              </a:rPr>
              <a:t>%.</a:t>
            </a:r>
          </a:p>
          <a:p>
            <a:pPr marL="228600" indent="-228600">
              <a:buFont typeface="+mj-lt"/>
              <a:buNone/>
            </a:pPr>
            <a:endParaRPr lang="en-US" sz="1200" dirty="0"/>
          </a:p>
          <a:p>
            <a:pPr marL="228600" indent="-228600">
              <a:buFont typeface="+mj-lt"/>
              <a:buNone/>
            </a:pPr>
            <a:endParaRPr lang="en-US" sz="1200" dirty="0"/>
          </a:p>
          <a:p>
            <a:pPr marL="228600" indent="-228600">
              <a:buFont typeface="+mj-lt"/>
              <a:buNone/>
            </a:pPr>
            <a:r>
              <a:rPr lang="en-US" sz="1200" dirty="0"/>
              <a:t>To reproduce the animation effects on this slide, do the following: </a:t>
            </a:r>
          </a:p>
          <a:p>
            <a:pPr marL="228600" indent="-228600">
              <a:buFont typeface="+mj-lt"/>
              <a:buAutoNum type="arabicPeriod"/>
            </a:pPr>
            <a:r>
              <a:rPr lang="en-US" sz="1200" dirty="0"/>
              <a:t>On the </a:t>
            </a:r>
            <a:r>
              <a:rPr lang="en-US" sz="1200" b="1" dirty="0"/>
              <a:t>Animations</a:t>
            </a:r>
            <a:r>
              <a:rPr lang="en-US" sz="1200" dirty="0"/>
              <a:t> tab, in the </a:t>
            </a:r>
            <a:r>
              <a:rPr lang="en-US" sz="1200" b="1" dirty="0"/>
              <a:t>Advanced Animation</a:t>
            </a:r>
            <a:r>
              <a:rPr lang="en-US" sz="1200" baseline="0" dirty="0"/>
              <a:t> group, click </a:t>
            </a:r>
            <a:r>
              <a:rPr lang="en-US" sz="1200" b="1" baseline="0" dirty="0"/>
              <a:t>Animation Pane</a:t>
            </a:r>
            <a:r>
              <a:rPr lang="en-US" sz="1200" baseline="0" dirty="0"/>
              <a:t>.</a:t>
            </a:r>
            <a:endParaRPr lang="en-US" sz="1200" dirty="0"/>
          </a:p>
          <a:p>
            <a:pPr marL="228600" indent="-228600">
              <a:buFont typeface="+mj-lt"/>
              <a:buAutoNum type="arabicPeriod"/>
            </a:pPr>
            <a:r>
              <a:rPr lang="en-US" sz="1200" dirty="0"/>
              <a:t>Select</a:t>
            </a:r>
            <a:r>
              <a:rPr lang="en-US" sz="1200" baseline="0" dirty="0"/>
              <a:t> the SmartArt graphic, and then on the </a:t>
            </a:r>
            <a:r>
              <a:rPr lang="en-US" sz="1200" b="1" baseline="0" dirty="0"/>
              <a:t>Animations</a:t>
            </a:r>
            <a:r>
              <a:rPr lang="en-US" sz="1200" baseline="0" dirty="0"/>
              <a:t> tab, in the </a:t>
            </a:r>
            <a:r>
              <a:rPr lang="en-US" sz="1200" b="1" baseline="0" dirty="0"/>
              <a:t>Animation</a:t>
            </a:r>
            <a:r>
              <a:rPr lang="en-US" sz="1200" baseline="0" dirty="0"/>
              <a:t> group, click the </a:t>
            </a:r>
            <a:r>
              <a:rPr lang="en-US" sz="1200" b="1" baseline="0" dirty="0"/>
              <a:t>More</a:t>
            </a:r>
            <a:r>
              <a:rPr lang="en-US" sz="1200" baseline="0" dirty="0"/>
              <a:t> arrow on the </a:t>
            </a:r>
            <a:r>
              <a:rPr lang="en-US" sz="1200" b="1" baseline="0" dirty="0"/>
              <a:t>Effects Gallery </a:t>
            </a:r>
            <a:r>
              <a:rPr lang="en-US" sz="1200" baseline="0" dirty="0"/>
              <a:t>and under </a:t>
            </a:r>
            <a:r>
              <a:rPr lang="en-US" sz="1200" b="1" baseline="0" dirty="0"/>
              <a:t>Entrance</a:t>
            </a:r>
            <a:r>
              <a:rPr lang="en-US" sz="1200" baseline="0" dirty="0"/>
              <a:t>, click </a:t>
            </a:r>
            <a:r>
              <a:rPr lang="en-US" sz="1200" b="1" baseline="0" dirty="0"/>
              <a:t>Grow &amp; Turn</a:t>
            </a:r>
            <a:r>
              <a:rPr lang="en-US" sz="1200" baseline="0" dirty="0"/>
              <a:t>.</a:t>
            </a:r>
          </a:p>
          <a:p>
            <a:pPr marL="228600" indent="-228600">
              <a:buFont typeface="+mj-lt"/>
              <a:buAutoNum type="arabicPeriod"/>
            </a:pPr>
            <a:r>
              <a:rPr lang="en-US" sz="1200" baseline="0" dirty="0"/>
              <a:t>In the </a:t>
            </a:r>
            <a:r>
              <a:rPr lang="en-US" sz="1200" b="1" baseline="0" dirty="0"/>
              <a:t>Animation</a:t>
            </a:r>
            <a:r>
              <a:rPr lang="en-US" sz="1200" baseline="0" dirty="0"/>
              <a:t> group, click </a:t>
            </a:r>
            <a:r>
              <a:rPr lang="en-US" sz="1200" b="1" baseline="0" dirty="0"/>
              <a:t>Effect Options</a:t>
            </a:r>
            <a:r>
              <a:rPr lang="en-US" sz="1200" baseline="0" dirty="0"/>
              <a:t>, and under </a:t>
            </a:r>
            <a:r>
              <a:rPr lang="en-US" sz="1200" b="1" baseline="0" dirty="0"/>
              <a:t>Sequence</a:t>
            </a:r>
            <a:r>
              <a:rPr lang="en-US" sz="1200" baseline="0" dirty="0"/>
              <a:t>, click </a:t>
            </a:r>
            <a:r>
              <a:rPr lang="en-US" sz="1200" b="1" baseline="0" dirty="0"/>
              <a:t>One by one</a:t>
            </a:r>
            <a:r>
              <a:rPr lang="en-US" sz="1200" baseline="0" dirty="0"/>
              <a:t>.</a:t>
            </a:r>
          </a:p>
          <a:p>
            <a:pPr marL="228600" indent="-228600">
              <a:buFont typeface="+mj-lt"/>
              <a:buAutoNum type="arabicPeriod"/>
            </a:pPr>
            <a:r>
              <a:rPr lang="en-US" sz="1200" baseline="0" dirty="0"/>
              <a:t>In the </a:t>
            </a:r>
            <a:r>
              <a:rPr lang="en-US" sz="1200" b="1" baseline="0" dirty="0"/>
              <a:t>Timing</a:t>
            </a:r>
            <a:r>
              <a:rPr lang="en-US" sz="1200" baseline="0" dirty="0"/>
              <a:t> group, in the </a:t>
            </a:r>
            <a:r>
              <a:rPr lang="en-US" sz="1200" b="1" baseline="0" dirty="0"/>
              <a:t>Duration</a:t>
            </a:r>
            <a:r>
              <a:rPr lang="en-US" sz="1200" baseline="0" dirty="0"/>
              <a:t> list, enter </a:t>
            </a:r>
            <a:r>
              <a:rPr lang="en-US" sz="1200" b="1" baseline="0" dirty="0"/>
              <a:t>01.00</a:t>
            </a:r>
            <a:r>
              <a:rPr lang="en-US" sz="1200" baseline="0" dirty="0"/>
              <a:t>.</a:t>
            </a:r>
          </a:p>
          <a:p>
            <a:pPr marL="228600" indent="-228600">
              <a:buFont typeface="+mj-lt"/>
              <a:buAutoNum type="arabicPeriod"/>
            </a:pPr>
            <a:r>
              <a:rPr lang="en-US" sz="1200" baseline="0" dirty="0"/>
              <a:t>In the </a:t>
            </a:r>
            <a:r>
              <a:rPr lang="en-US" sz="1200" b="1" baseline="0" dirty="0"/>
              <a:t>Animation Pane</a:t>
            </a:r>
            <a:r>
              <a:rPr lang="en-US" sz="1200" baseline="0" dirty="0"/>
              <a:t>, c</a:t>
            </a:r>
            <a:r>
              <a:rPr lang="en-US" sz="1200" dirty="0"/>
              <a:t>lick the double arrow to expand the contents of the list</a:t>
            </a:r>
            <a:r>
              <a:rPr lang="en-US" sz="1200" baseline="0" dirty="0"/>
              <a:t>. P</a:t>
            </a:r>
            <a:r>
              <a:rPr lang="en-US" sz="1200" dirty="0"/>
              <a:t>ress</a:t>
            </a:r>
            <a:r>
              <a:rPr lang="en-US" sz="1200" baseline="0" dirty="0"/>
              <a:t> and hold CTRL, and select the second, fourth, sixth, and eighth effects (bullets’ grow &amp; turn entrance effects), and then do the following:</a:t>
            </a:r>
          </a:p>
          <a:p>
            <a:pPr marL="685800" lvl="1" indent="-228600">
              <a:buFont typeface="+mj-lt"/>
              <a:buAutoNum type="arabicPeriod"/>
            </a:pPr>
            <a:r>
              <a:rPr lang="en-US" sz="1200" dirty="0"/>
              <a:t>In the Animation</a:t>
            </a:r>
            <a:r>
              <a:rPr lang="en-US" sz="1200" baseline="0" dirty="0"/>
              <a:t> group, click the </a:t>
            </a:r>
            <a:r>
              <a:rPr lang="en-US" sz="1200" b="1" baseline="0" dirty="0"/>
              <a:t>More</a:t>
            </a:r>
            <a:r>
              <a:rPr lang="en-US" sz="1200" baseline="0" dirty="0"/>
              <a:t> arrow on the </a:t>
            </a:r>
            <a:r>
              <a:rPr lang="en-US" sz="1200" b="1" baseline="0" dirty="0"/>
              <a:t>Effects Gallery </a:t>
            </a:r>
            <a:r>
              <a:rPr lang="en-US" sz="1200" baseline="0" dirty="0"/>
              <a:t>and then click </a:t>
            </a:r>
            <a:r>
              <a:rPr lang="en-US" sz="1200" b="1" baseline="0" dirty="0"/>
              <a:t>More Entrance Effects</a:t>
            </a:r>
            <a:r>
              <a:rPr lang="en-US" sz="1200" baseline="0" dirty="0"/>
              <a:t>. Under </a:t>
            </a:r>
            <a:r>
              <a:rPr lang="en-US" sz="1200" b="1" dirty="0"/>
              <a:t>Basic</a:t>
            </a:r>
            <a:r>
              <a:rPr lang="en-US" sz="1200" b="0" dirty="0"/>
              <a:t>, click</a:t>
            </a:r>
            <a:r>
              <a:rPr lang="en-US" sz="1200" dirty="0"/>
              <a:t> </a:t>
            </a:r>
            <a:r>
              <a:rPr lang="en-US" sz="1200" b="1" dirty="0"/>
              <a:t>Peek</a:t>
            </a:r>
            <a:r>
              <a:rPr lang="en-US" sz="1200" baseline="0" dirty="0"/>
              <a:t> </a:t>
            </a:r>
            <a:r>
              <a:rPr lang="en-US" sz="1200" b="1" baseline="0" dirty="0"/>
              <a:t>In</a:t>
            </a:r>
            <a:r>
              <a:rPr lang="en-US" sz="1200" b="0" baseline="0" dirty="0"/>
              <a:t>, and then click</a:t>
            </a:r>
            <a:r>
              <a:rPr lang="en-US" sz="1200" b="1" baseline="0" dirty="0"/>
              <a:t> OK</a:t>
            </a:r>
            <a:r>
              <a:rPr lang="en-US" sz="1200" baseline="0" dirty="0"/>
              <a:t>.</a:t>
            </a:r>
          </a:p>
          <a:p>
            <a:pPr marL="685800" lvl="1" indent="-228600">
              <a:buFont typeface="+mj-lt"/>
              <a:buAutoNum type="arabicPeriod"/>
            </a:pPr>
            <a:r>
              <a:rPr lang="en-US" sz="1200" baseline="0" dirty="0"/>
              <a:t>With the four peek in entrance effects still selected, in the </a:t>
            </a:r>
            <a:r>
              <a:rPr lang="en-US" sz="1200" b="1" baseline="0" dirty="0"/>
              <a:t>Timing </a:t>
            </a:r>
            <a:r>
              <a:rPr lang="en-US" sz="1200" baseline="0" dirty="0"/>
              <a:t>group,</a:t>
            </a:r>
            <a:r>
              <a:rPr lang="en-US" sz="1200" b="1" baseline="0" dirty="0"/>
              <a:t> </a:t>
            </a:r>
            <a:r>
              <a:rPr lang="en-US" sz="1200" baseline="0" dirty="0"/>
              <a:t>do the following:</a:t>
            </a:r>
          </a:p>
          <a:p>
            <a:pPr marL="1143000" lvl="2" indent="-228600">
              <a:buFont typeface="Arial" pitchFamily="34" charset="0"/>
              <a:buChar char="•"/>
            </a:pPr>
            <a:r>
              <a:rPr lang="en-US" sz="1200" baseline="0" dirty="0"/>
              <a:t>In the </a:t>
            </a:r>
            <a:r>
              <a:rPr lang="en-US" sz="1200" b="1" baseline="0" dirty="0"/>
              <a:t>Start</a:t>
            </a:r>
            <a:r>
              <a:rPr lang="en-US" sz="1200" baseline="0" dirty="0"/>
              <a:t> list, select </a:t>
            </a:r>
            <a:r>
              <a:rPr lang="en-US" sz="1200" b="1" baseline="0" dirty="0"/>
              <a:t>With</a:t>
            </a:r>
            <a:r>
              <a:rPr lang="en-US" sz="1200" baseline="0" dirty="0"/>
              <a:t> </a:t>
            </a:r>
            <a:r>
              <a:rPr lang="en-US" sz="1200" b="1" baseline="0" dirty="0"/>
              <a:t>Previous</a:t>
            </a:r>
            <a:r>
              <a:rPr lang="en-US" sz="1200" baseline="0" dirty="0"/>
              <a:t>.</a:t>
            </a:r>
          </a:p>
          <a:p>
            <a:pPr marL="1143000" lvl="2" indent="-228600">
              <a:buFont typeface="Arial" pitchFamily="34" charset="0"/>
              <a:buChar char="•"/>
            </a:pPr>
            <a:r>
              <a:rPr lang="en-US" sz="1200" baseline="0" dirty="0"/>
              <a:t>In the </a:t>
            </a:r>
            <a:r>
              <a:rPr lang="en-US" sz="1200" b="1" baseline="0" dirty="0"/>
              <a:t>Duration </a:t>
            </a:r>
            <a:r>
              <a:rPr lang="en-US" sz="1200" baseline="0" dirty="0"/>
              <a:t>list, select </a:t>
            </a:r>
            <a:r>
              <a:rPr lang="en-US" sz="1200" b="1" baseline="0" dirty="0"/>
              <a:t>01.00</a:t>
            </a:r>
            <a:r>
              <a:rPr lang="en-US" sz="1200" baseline="0" dirty="0"/>
              <a:t>.</a:t>
            </a:r>
          </a:p>
          <a:p>
            <a:pPr marL="228600" lvl="0" indent="-228600">
              <a:buFont typeface="+mj-lt"/>
              <a:buAutoNum type="arabicPeriod"/>
            </a:pPr>
            <a:r>
              <a:rPr lang="en-US" sz="1200" baseline="0" dirty="0"/>
              <a:t>Select the first grow &amp; turn entrance effect in the list, and in the </a:t>
            </a:r>
            <a:r>
              <a:rPr lang="en-US" sz="1200" b="1" baseline="0" dirty="0"/>
              <a:t>Timing</a:t>
            </a:r>
            <a:r>
              <a:rPr lang="en-US" sz="1200" baseline="0" dirty="0"/>
              <a:t> group</a:t>
            </a:r>
            <a:r>
              <a:rPr lang="en-US" sz="1200" dirty="0"/>
              <a:t>, in the </a:t>
            </a:r>
            <a:r>
              <a:rPr lang="en-US" sz="1200" b="1" dirty="0"/>
              <a:t>Start</a:t>
            </a:r>
            <a:r>
              <a:rPr lang="en-US" sz="1200" dirty="0"/>
              <a:t> list, click</a:t>
            </a:r>
            <a:r>
              <a:rPr lang="en-US" sz="1200" baseline="0" dirty="0"/>
              <a:t> </a:t>
            </a:r>
            <a:r>
              <a:rPr lang="en-US" sz="1200" b="1" baseline="0" dirty="0"/>
              <a:t>With</a:t>
            </a:r>
            <a:r>
              <a:rPr lang="en-US" sz="1200" baseline="0" dirty="0"/>
              <a:t> </a:t>
            </a:r>
            <a:r>
              <a:rPr lang="en-US" sz="1200" b="1" baseline="0" dirty="0"/>
              <a:t>Previous</a:t>
            </a:r>
            <a:r>
              <a:rPr lang="en-US" sz="1200" baseline="0" dirty="0"/>
              <a:t>.</a:t>
            </a:r>
            <a:r>
              <a:rPr lang="en-US" sz="1200" dirty="0"/>
              <a:t> </a:t>
            </a:r>
          </a:p>
          <a:p>
            <a:pPr marL="228600" indent="-228600">
              <a:buFont typeface="+mj-lt"/>
              <a:buNone/>
            </a:pPr>
            <a:endParaRPr lang="en-US" sz="1200" dirty="0"/>
          </a:p>
          <a:p>
            <a:pPr marL="228600" indent="-228600">
              <a:buFont typeface="+mj-lt"/>
              <a:buNone/>
            </a:pPr>
            <a:endParaRPr lang="en-US" sz="1200" dirty="0"/>
          </a:p>
          <a:p>
            <a:r>
              <a:rPr lang="en-US" sz="1200" baseline="0" dirty="0">
                <a:latin typeface="+mn-lt"/>
              </a:rPr>
              <a:t>To reproduce the background effects on this slide, do the following:</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Radial</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From Center </a:t>
            </a:r>
            <a:r>
              <a:rPr lang="en-US" sz="1200" b="0" kern="1200" dirty="0">
                <a:solidFill>
                  <a:schemeClr val="tx1"/>
                </a:solidFill>
                <a:latin typeface="+mn-lt"/>
                <a:ea typeface="+mn-ea"/>
                <a:cs typeface="+mn-cs"/>
              </a:rPr>
              <a:t>(third option from the left). </a:t>
            </a:r>
            <a:endParaRPr lang="en-US" sz="1200" b="1" kern="1200" dirty="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 gradient stop</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 gradient stop</a:t>
            </a:r>
            <a:r>
              <a:rPr lang="en-US" sz="1200" kern="1200" dirty="0">
                <a:solidFill>
                  <a:schemeClr val="tx1"/>
                </a:solidFill>
                <a:latin typeface="+mn-lt"/>
                <a:ea typeface="+mn-ea"/>
                <a:cs typeface="+mn-cs"/>
              </a:rPr>
              <a:t> until two stops appear on the slider.</a:t>
            </a:r>
            <a:r>
              <a:rPr lang="en-US" sz="1200" kern="1200" baseline="0" dirty="0">
                <a:solidFill>
                  <a:schemeClr val="tx1"/>
                </a:solidFill>
                <a:latin typeface="+mn-lt"/>
                <a:ea typeface="+mn-ea"/>
                <a:cs typeface="+mn-cs"/>
              </a:rPr>
              <a:t> C</a:t>
            </a:r>
            <a:r>
              <a:rPr lang="en-US" sz="1200" kern="1200" dirty="0">
                <a:solidFill>
                  <a:schemeClr val="tx1"/>
                </a:solidFill>
                <a:latin typeface="+mn-lt"/>
                <a:ea typeface="+mn-ea"/>
                <a:cs typeface="+mn-cs"/>
              </a:rPr>
              <a:t>ustomize the gradient stops as follows:</a:t>
            </a: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the first stop on</a:t>
            </a:r>
            <a:r>
              <a:rPr lang="en-US" sz="1200" kern="1200" dirty="0">
                <a:solidFill>
                  <a:schemeClr val="tx1"/>
                </a:solidFill>
                <a:latin typeface="+mn-lt"/>
                <a:ea typeface="+mn-ea"/>
                <a:cs typeface="+mn-cs"/>
              </a:rPr>
              <a:t> the slider, and then do the following:</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20%</a:t>
            </a:r>
            <a:r>
              <a:rPr lang="en-US" sz="1200" b="0" kern="1200" dirty="0">
                <a:solidFill>
                  <a:schemeClr val="tx1"/>
                </a:solidFill>
                <a:latin typeface="+mn-lt"/>
                <a:ea typeface="+mn-ea"/>
                <a:cs typeface="+mn-cs"/>
              </a:rPr>
              <a:t>.</a:t>
            </a:r>
          </a:p>
          <a:p>
            <a:pPr marL="1143000" lvl="2"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Theme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Colors</a:t>
            </a:r>
            <a:r>
              <a:rPr lang="en-US" sz="1200" kern="1200" baseline="0" dirty="0">
                <a:solidFill>
                  <a:schemeClr val="tx1"/>
                </a:solidFill>
                <a:latin typeface="+mn-lt"/>
                <a:ea typeface="+mn-ea"/>
                <a:cs typeface="+mn-cs"/>
              </a:rPr>
              <a:t> select </a:t>
            </a:r>
            <a:r>
              <a:rPr lang="en-US" sz="1200" b="1" kern="1200" baseline="0" dirty="0">
                <a:solidFill>
                  <a:schemeClr val="tx1"/>
                </a:solidFill>
                <a:latin typeface="+mn-lt"/>
                <a:ea typeface="+mn-ea"/>
                <a:cs typeface="+mn-cs"/>
              </a:rPr>
              <a:t>White, Background 1, Darker 25% </a:t>
            </a:r>
            <a:r>
              <a:rPr lang="en-US" sz="1200" b="0" baseline="0" dirty="0">
                <a:solidFill>
                  <a:schemeClr val="accent6"/>
                </a:solidFill>
                <a:latin typeface="+mn-lt"/>
              </a:rPr>
              <a:t>(fourth row, first option from the left). </a:t>
            </a:r>
            <a:endParaRPr lang="en-US" sz="1200" b="1" kern="1200" baseline="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Select </a:t>
            </a:r>
            <a:r>
              <a:rPr lang="en-US" sz="1200" b="0" kern="1200" dirty="0">
                <a:solidFill>
                  <a:schemeClr val="tx1"/>
                </a:solidFill>
                <a:latin typeface="+mn-lt"/>
                <a:ea typeface="+mn-ea"/>
                <a:cs typeface="+mn-cs"/>
              </a:rPr>
              <a:t>the </a:t>
            </a:r>
            <a:r>
              <a:rPr lang="en-US" sz="1200" b="0" kern="1200">
                <a:solidFill>
                  <a:schemeClr val="tx1"/>
                </a:solidFill>
                <a:latin typeface="+mn-lt"/>
                <a:ea typeface="+mn-ea"/>
                <a:cs typeface="+mn-cs"/>
              </a:rPr>
              <a:t>second stop on the slider</a:t>
            </a:r>
            <a:r>
              <a:rPr lang="en-US" sz="1200" kern="1200">
                <a:solidFill>
                  <a:schemeClr val="tx1"/>
                </a:solidFill>
                <a:latin typeface="+mn-lt"/>
                <a:ea typeface="+mn-ea"/>
                <a:cs typeface="+mn-cs"/>
              </a:rPr>
              <a:t>, </a:t>
            </a:r>
            <a:r>
              <a:rPr lang="en-US" sz="1200" kern="1200" dirty="0">
                <a:solidFill>
                  <a:schemeClr val="tx1"/>
                </a:solidFill>
                <a:latin typeface="+mn-lt"/>
                <a:ea typeface="+mn-ea"/>
                <a:cs typeface="+mn-cs"/>
              </a:rPr>
              <a:t>and then do the following: </a:t>
            </a:r>
          </a:p>
          <a:p>
            <a:pPr marL="1143000" lvl="2"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Click the button next to </a:t>
            </a:r>
            <a:r>
              <a:rPr lang="en-US" sz="1200" b="1" dirty="0"/>
              <a:t>Color</a:t>
            </a:r>
            <a:r>
              <a:rPr lang="en-US" sz="1200" dirty="0"/>
              <a:t>, </a:t>
            </a:r>
            <a:r>
              <a:rPr lang="en-US" sz="1200" kern="1200" dirty="0">
                <a:solidFill>
                  <a:schemeClr val="tx1"/>
                </a:solidFill>
                <a:latin typeface="+mn-lt"/>
                <a:ea typeface="+mn-ea"/>
                <a:cs typeface="+mn-cs"/>
              </a:rPr>
              <a:t>and then under </a:t>
            </a:r>
            <a:r>
              <a:rPr lang="en-US" sz="1200" b="1" kern="1200" dirty="0">
                <a:solidFill>
                  <a:schemeClr val="tx1"/>
                </a:solidFill>
                <a:latin typeface="+mn-lt"/>
                <a:ea typeface="+mn-ea"/>
                <a:cs typeface="+mn-cs"/>
              </a:rPr>
              <a:t>Theme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Colors</a:t>
            </a:r>
            <a:r>
              <a:rPr lang="en-US" sz="1200" kern="1200" baseline="0" dirty="0">
                <a:solidFill>
                  <a:schemeClr val="tx1"/>
                </a:solidFill>
                <a:latin typeface="+mn-lt"/>
                <a:ea typeface="+mn-ea"/>
                <a:cs typeface="+mn-cs"/>
              </a:rPr>
              <a:t> select </a:t>
            </a:r>
            <a:r>
              <a:rPr lang="en-US" sz="1200" b="1" kern="1200" baseline="0" dirty="0">
                <a:solidFill>
                  <a:schemeClr val="tx1"/>
                </a:solidFill>
                <a:latin typeface="+mn-lt"/>
                <a:ea typeface="+mn-ea"/>
                <a:cs typeface="+mn-cs"/>
              </a:rPr>
              <a:t>Black, Text 1 </a:t>
            </a:r>
            <a:r>
              <a:rPr lang="en-US" sz="1200" b="0" baseline="0" dirty="0">
                <a:solidFill>
                  <a:schemeClr val="accent6"/>
                </a:solidFill>
                <a:latin typeface="+mn-lt"/>
              </a:rPr>
              <a:t>(first row, second option from the left). </a:t>
            </a:r>
            <a:endParaRPr lang="en-US" sz="1200" dirty="0"/>
          </a:p>
          <a:p>
            <a:pPr marL="228600" indent="-228600">
              <a:buFont typeface="+mj-lt"/>
              <a:buNone/>
            </a:pPr>
            <a:endParaRPr lang="en-US" sz="1200" dirty="0"/>
          </a:p>
        </p:txBody>
      </p:sp>
      <p:sp>
        <p:nvSpPr>
          <p:cNvPr id="6" name="Slide Image Placeholder 5"/>
          <p:cNvSpPr>
            <a:spLocks noGrp="1" noRot="1" noChangeAspect="1"/>
          </p:cNvSpPr>
          <p:nvPr>
            <p:ph type="sldImg"/>
          </p:nvPr>
        </p:nvSpPr>
        <p:spPr>
          <a:xfrm>
            <a:off x="15875" y="503238"/>
            <a:ext cx="4191000"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a:t>Click to edit Master title style</a:t>
            </a:r>
            <a:endParaRP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
        <p:nvSpPr>
          <p:cNvPr id="4" name="Date Placeholder 3"/>
          <p:cNvSpPr>
            <a:spLocks noGrp="1"/>
          </p:cNvSpPr>
          <p:nvPr>
            <p:ph type="dt" sz="half" idx="10"/>
          </p:nvPr>
        </p:nvSpPr>
        <p:spPr/>
        <p:txBody>
          <a:bodyPr/>
          <a:lstStyle/>
          <a:p>
            <a:fld id="{A8224893-DBDA-4BFA-9CE1-4BFE7CD0F8CF}" type="datetime1">
              <a:rPr lang="en-US"/>
              <a:t>4/30/2020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5F4E5243-F52A-4D37-9694-EB26C6C31910}" type="datetime1">
              <a:rPr lang="en-US"/>
              <a:t>4/30/2020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A77B6E1-634A-48DC-9E8B-D894023267EF}" type="datetime1">
              <a:rPr lang="en-US"/>
              <a:t>4/30/2020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358651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4/30/2020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6215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2D3E9E-A95C-48F2-B4BF-A71542E0BE9A}" type="datetime1">
              <a:rPr lang="en-US"/>
              <a:t>4/30/2020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a:t>Click to edit Master title style</a:t>
            </a:r>
            <a:endParaRPr/>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0F84E2-2D7A-43CF-AC90-352A289A783A}" type="datetime1">
              <a:rPr lang="en-US"/>
              <a:t>4/30/2020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38200" y="1828800"/>
            <a:ext cx="5181600"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828800"/>
            <a:ext cx="5181600"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12952B5-7A2F-4CC8-B7CE-9234E21C2837}" type="datetime1">
              <a:rPr lang="en-US"/>
              <a:t>4/30/2020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1248" y="1681851"/>
            <a:ext cx="5156200" cy="731520"/>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1248" y="2507550"/>
            <a:ext cx="5156200"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15064" y="1681851"/>
            <a:ext cx="5157787"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5064" y="2507550"/>
            <a:ext cx="5157787"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CE1DA07A-9201-4B4B-BAF2-015AFA30F520}" type="datetime1">
              <a:rPr lang="en-US"/>
              <a:t>4/30/2020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
        <p:nvSpPr>
          <p:cNvPr id="10" name="Title 9"/>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a:t>4/30/2020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
        <p:nvSpPr>
          <p:cNvPr id="6" name="Title 5"/>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a:t>4/30/2020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a:t>Click to edit Master title style</a:t>
            </a:r>
            <a:endParaRPr/>
          </a:p>
        </p:txBody>
      </p:sp>
      <p:sp>
        <p:nvSpPr>
          <p:cNvPr id="3" name="Content Placeholder 2"/>
          <p:cNvSpPr>
            <a:spLocks noGrp="1"/>
          </p:cNvSpPr>
          <p:nvPr>
            <p:ph idx="1"/>
          </p:nvPr>
        </p:nvSpPr>
        <p:spPr>
          <a:xfrm>
            <a:off x="5181600" y="990600"/>
            <a:ext cx="6039484"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1">
              <a:rPr lang="en-US"/>
              <a:t>4/30/2020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a:t>Click to edit Master title style</a:t>
            </a:r>
            <a:endParaRPr/>
          </a:p>
        </p:txBody>
      </p:sp>
      <p:sp>
        <p:nvSpPr>
          <p:cNvPr id="3" name="Picture Placeholder 2"/>
          <p:cNvSpPr>
            <a:spLocks noGrp="1"/>
          </p:cNvSpPr>
          <p:nvPr>
            <p:ph type="pic" idx="1"/>
          </p:nvPr>
        </p:nvSpPr>
        <p:spPr>
          <a:xfrm>
            <a:off x="5181600" y="990600"/>
            <a:ext cx="6041136"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374940-A916-4C8B-9648-02A2D3898F9E}" type="datetime1">
              <a:rPr lang="en-US"/>
              <a:t>4/30/2020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en-US"/>
              <a:t>4/30/2020</a:t>
            </a:fld>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a:t>‹#›</a:t>
            </a:fld>
            <a:endParaRPr/>
          </a:p>
        </p:txBody>
      </p:sp>
    </p:spTree>
    <p:extLst>
      <p:ext uri="{BB962C8B-B14F-4D97-AF65-F5344CB8AC3E}">
        <p14:creationId xmlns:p14="http://schemas.microsoft.com/office/powerpoint/2010/main" val="3877551537"/>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SzPct val="80000"/>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SzPct val="80000"/>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SzPct val="80000"/>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SzPct val="80000"/>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SzPct val="80000"/>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solidFill>
                  <a:prstClr val="black">
                    <a:tint val="75000"/>
                  </a:prstClr>
                </a:solidFill>
              </a:rPr>
              <a:pPr/>
              <a:t>4/30/2020</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6290089"/>
      </p:ext>
    </p:extLst>
  </p:cSld>
  <p:clrMap bg1="lt1" tx1="dk1" bg2="lt2" tx2="dk2" accent1="accent1" accent2="accent2" accent3="accent3" accent4="accent4" accent5="accent5" accent6="accent6" hlink="hlink" folHlink="folHlink"/>
  <p:sldLayoutIdLst>
    <p:sldLayoutId id="214748385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diagramLayout" Target="../diagrams/layout1.xml"/><Relationship Id="rId7" Type="http://schemas.openxmlformats.org/officeDocument/2006/relationships/image" Target="../media/image1.png"/><Relationship Id="rId12"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openxmlformats.org/officeDocument/2006/relationships/image" Target="../media/image5.png"/><Relationship Id="rId5" Type="http://schemas.openxmlformats.org/officeDocument/2006/relationships/diagramColors" Target="../diagrams/colors1.xm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diagramQuickStyle" Target="../diagrams/quickStyle1.xml"/><Relationship Id="rId9" Type="http://schemas.openxmlformats.org/officeDocument/2006/relationships/image" Target="../media/image3.png"/><Relationship Id="rId1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976547-0A5B-4D64-B856-1EC4E5FFD159}"/>
              </a:ext>
            </a:extLst>
          </p:cNvPr>
          <p:cNvSpPr/>
          <p:nvPr/>
        </p:nvSpPr>
        <p:spPr>
          <a:xfrm>
            <a:off x="1631504" y="201211"/>
            <a:ext cx="8928992" cy="507831"/>
          </a:xfrm>
          <a:prstGeom prst="rect">
            <a:avLst/>
          </a:prstGeom>
        </p:spPr>
        <p:txBody>
          <a:bodyPr wrap="square">
            <a:spAutoFit/>
          </a:bodyPr>
          <a:lstStyle/>
          <a:p>
            <a:pPr algn="ctr"/>
            <a:r>
              <a:rPr lang="en-US" sz="2700" kern="0" dirty="0">
                <a:effectLst>
                  <a:outerShdw blurRad="38100" dist="38100" dir="2700000" algn="tl">
                    <a:srgbClr val="000000">
                      <a:alpha val="43137"/>
                    </a:srgbClr>
                  </a:outerShdw>
                </a:effectLst>
                <a:latin typeface="Franklin Gothic Medium" panose="020B0603020102020204" pitchFamily="34" charset="0"/>
              </a:rPr>
              <a:t>Covid-19 Safe Working Procedures (SOP’s) for Ready-Mixed</a:t>
            </a:r>
            <a:endParaRPr lang="en-MY" sz="2700" kern="0" dirty="0">
              <a:effectLst>
                <a:outerShdw blurRad="38100" dist="38100" dir="2700000" algn="tl">
                  <a:srgbClr val="000000">
                    <a:alpha val="43137"/>
                  </a:srgbClr>
                </a:outerShdw>
              </a:effectLst>
              <a:latin typeface="Franklin Gothic Medium" panose="020B0603020102020204" pitchFamily="34" charset="0"/>
            </a:endParaRPr>
          </a:p>
        </p:txBody>
      </p:sp>
      <p:pic>
        <p:nvPicPr>
          <p:cNvPr id="5" name="Picture 2">
            <a:extLst>
              <a:ext uri="{FF2B5EF4-FFF2-40B4-BE49-F238E27FC236}">
                <a16:creationId xmlns:a16="http://schemas.microsoft.com/office/drawing/2014/main" id="{25F31B40-0782-465A-BBDE-90EEB13F1AB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90447" y="5687571"/>
            <a:ext cx="1510207" cy="969218"/>
          </a:xfrm>
          <a:prstGeom prst="rect">
            <a:avLst/>
          </a:prstGeom>
          <a:noFill/>
          <a:ln>
            <a:noFill/>
          </a:ln>
        </p:spPr>
      </p:pic>
      <p:grpSp>
        <p:nvGrpSpPr>
          <p:cNvPr id="3" name="Group 2">
            <a:extLst>
              <a:ext uri="{FF2B5EF4-FFF2-40B4-BE49-F238E27FC236}">
                <a16:creationId xmlns:a16="http://schemas.microsoft.com/office/drawing/2014/main" id="{704CF0E6-7BEE-40BC-9745-5A5FD28C591F}"/>
              </a:ext>
            </a:extLst>
          </p:cNvPr>
          <p:cNvGrpSpPr/>
          <p:nvPr/>
        </p:nvGrpSpPr>
        <p:grpSpPr>
          <a:xfrm>
            <a:off x="1703514" y="989113"/>
            <a:ext cx="8856982" cy="5319883"/>
            <a:chOff x="179513" y="701405"/>
            <a:chExt cx="8856982" cy="5722758"/>
          </a:xfrm>
        </p:grpSpPr>
        <p:sp>
          <p:nvSpPr>
            <p:cNvPr id="6" name="Freeform: Shape 5">
              <a:extLst>
                <a:ext uri="{FF2B5EF4-FFF2-40B4-BE49-F238E27FC236}">
                  <a16:creationId xmlns:a16="http://schemas.microsoft.com/office/drawing/2014/main" id="{BE87C210-A981-4081-8632-9F3C122047AC}"/>
                </a:ext>
              </a:extLst>
            </p:cNvPr>
            <p:cNvSpPr/>
            <p:nvPr/>
          </p:nvSpPr>
          <p:spPr>
            <a:xfrm>
              <a:off x="179513" y="701405"/>
              <a:ext cx="865339" cy="1236200"/>
            </a:xfrm>
            <a:custGeom>
              <a:avLst/>
              <a:gdLst>
                <a:gd name="connsiteX0" fmla="*/ 0 w 1236199"/>
                <a:gd name="connsiteY0" fmla="*/ 0 h 865339"/>
                <a:gd name="connsiteX1" fmla="*/ 803530 w 1236199"/>
                <a:gd name="connsiteY1" fmla="*/ 0 h 865339"/>
                <a:gd name="connsiteX2" fmla="*/ 1236199 w 1236199"/>
                <a:gd name="connsiteY2" fmla="*/ 432670 h 865339"/>
                <a:gd name="connsiteX3" fmla="*/ 803530 w 1236199"/>
                <a:gd name="connsiteY3" fmla="*/ 865339 h 865339"/>
                <a:gd name="connsiteX4" fmla="*/ 0 w 1236199"/>
                <a:gd name="connsiteY4" fmla="*/ 865339 h 865339"/>
                <a:gd name="connsiteX5" fmla="*/ 432670 w 1236199"/>
                <a:gd name="connsiteY5" fmla="*/ 432670 h 865339"/>
                <a:gd name="connsiteX6" fmla="*/ 0 w 1236199"/>
                <a:gd name="connsiteY6" fmla="*/ 0 h 86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6199" h="865339">
                  <a:moveTo>
                    <a:pt x="1236199" y="0"/>
                  </a:moveTo>
                  <a:lnTo>
                    <a:pt x="1236199" y="562471"/>
                  </a:lnTo>
                  <a:lnTo>
                    <a:pt x="618099" y="865339"/>
                  </a:lnTo>
                  <a:lnTo>
                    <a:pt x="0" y="562471"/>
                  </a:lnTo>
                  <a:lnTo>
                    <a:pt x="0" y="0"/>
                  </a:lnTo>
                  <a:lnTo>
                    <a:pt x="618099" y="302869"/>
                  </a:lnTo>
                  <a:lnTo>
                    <a:pt x="1236199" y="0"/>
                  </a:lnTo>
                  <a:close/>
                </a:path>
              </a:pathLst>
            </a:custGeom>
            <a:scene3d>
              <a:camera prst="orthographicFront"/>
              <a:lightRig rig="chilly" dir="t"/>
            </a:scene3d>
            <a:sp3d prstMaterial="translucentPowder">
              <a:bevelT w="127000" h="25400" prst="relaxedInset"/>
            </a:sp3d>
          </p:spPr>
          <p:style>
            <a:lnRef idx="0">
              <a:schemeClr val="accent2">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 tIns="981311" rIns="-1" bIns="432669" numCol="1" spcCol="1270" anchor="b" anchorCtr="0">
              <a:noAutofit/>
            </a:bodyPr>
            <a:lstStyle/>
            <a:p>
              <a:pPr algn="ctr" defTabSz="1244600">
                <a:lnSpc>
                  <a:spcPct val="90000"/>
                </a:lnSpc>
                <a:spcBef>
                  <a:spcPct val="0"/>
                </a:spcBef>
                <a:spcAft>
                  <a:spcPct val="35000"/>
                </a:spcAft>
              </a:pPr>
              <a:r>
                <a:rPr lang="en-US" sz="2600" dirty="0">
                  <a:solidFill>
                    <a:prstClr val="white"/>
                  </a:solidFill>
                  <a:effectLst>
                    <a:outerShdw blurRad="38100" dist="38100" dir="2700000" algn="tl">
                      <a:srgbClr val="000000">
                        <a:alpha val="43137"/>
                      </a:srgbClr>
                    </a:outerShdw>
                  </a:effectLst>
                  <a:latin typeface="Franklin Gothic Medium" panose="020B0603020102020204" pitchFamily="34" charset="0"/>
                </a:rPr>
                <a:t>One</a:t>
              </a:r>
            </a:p>
          </p:txBody>
        </p:sp>
        <p:sp>
          <p:nvSpPr>
            <p:cNvPr id="7" name="Freeform: Shape 6">
              <a:extLst>
                <a:ext uri="{FF2B5EF4-FFF2-40B4-BE49-F238E27FC236}">
                  <a16:creationId xmlns:a16="http://schemas.microsoft.com/office/drawing/2014/main" id="{E0219C98-9518-4F31-9624-86C78F31659D}"/>
                </a:ext>
              </a:extLst>
            </p:cNvPr>
            <p:cNvSpPr/>
            <p:nvPr/>
          </p:nvSpPr>
          <p:spPr>
            <a:xfrm>
              <a:off x="1044851" y="705681"/>
              <a:ext cx="7991644" cy="803952"/>
            </a:xfrm>
            <a:custGeom>
              <a:avLst/>
              <a:gdLst>
                <a:gd name="connsiteX0" fmla="*/ 133995 w 803952"/>
                <a:gd name="connsiteY0" fmla="*/ 0 h 7991644"/>
                <a:gd name="connsiteX1" fmla="*/ 669957 w 803952"/>
                <a:gd name="connsiteY1" fmla="*/ 0 h 7991644"/>
                <a:gd name="connsiteX2" fmla="*/ 803952 w 803952"/>
                <a:gd name="connsiteY2" fmla="*/ 133995 h 7991644"/>
                <a:gd name="connsiteX3" fmla="*/ 803952 w 803952"/>
                <a:gd name="connsiteY3" fmla="*/ 7991644 h 7991644"/>
                <a:gd name="connsiteX4" fmla="*/ 803952 w 803952"/>
                <a:gd name="connsiteY4" fmla="*/ 7991644 h 7991644"/>
                <a:gd name="connsiteX5" fmla="*/ 0 w 803952"/>
                <a:gd name="connsiteY5" fmla="*/ 7991644 h 7991644"/>
                <a:gd name="connsiteX6" fmla="*/ 0 w 803952"/>
                <a:gd name="connsiteY6" fmla="*/ 7991644 h 7991644"/>
                <a:gd name="connsiteX7" fmla="*/ 0 w 803952"/>
                <a:gd name="connsiteY7" fmla="*/ 133995 h 7991644"/>
                <a:gd name="connsiteX8" fmla="*/ 133995 w 803952"/>
                <a:gd name="connsiteY8" fmla="*/ 0 h 7991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3952" h="7991644">
                  <a:moveTo>
                    <a:pt x="803952" y="1331970"/>
                  </a:moveTo>
                  <a:lnTo>
                    <a:pt x="803952" y="6659674"/>
                  </a:lnTo>
                  <a:cubicBezTo>
                    <a:pt x="803952" y="7395297"/>
                    <a:pt x="797917" y="7991644"/>
                    <a:pt x="790472" y="7991644"/>
                  </a:cubicBezTo>
                  <a:lnTo>
                    <a:pt x="0" y="7991644"/>
                  </a:lnTo>
                  <a:lnTo>
                    <a:pt x="0" y="7991644"/>
                  </a:lnTo>
                  <a:lnTo>
                    <a:pt x="0" y="0"/>
                  </a:lnTo>
                  <a:lnTo>
                    <a:pt x="0" y="0"/>
                  </a:lnTo>
                  <a:lnTo>
                    <a:pt x="790472" y="0"/>
                  </a:lnTo>
                  <a:cubicBezTo>
                    <a:pt x="797917" y="0"/>
                    <a:pt x="803952" y="596347"/>
                    <a:pt x="803952" y="1331970"/>
                  </a:cubicBez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gradFill>
                <a:gsLst>
                  <a:gs pos="0">
                    <a:schemeClr val="accent2">
                      <a:alpha val="0"/>
                    </a:schemeClr>
                  </a:gs>
                  <a:gs pos="100000">
                    <a:schemeClr val="accent2"/>
                  </a:gs>
                </a:gsLst>
                <a:lin ang="5400000" scaled="0"/>
              </a:gradFill>
            </a:ln>
            <a:effectLst/>
            <a:scene3d>
              <a:camera prst="orthographicFront"/>
              <a:lightRig rig="threePt" dir="t">
                <a:rot lat="0" lon="0" rev="7500000"/>
              </a:lightRig>
            </a:scene3d>
            <a:sp3d extrusionH="190500" prstMaterial="dkEdge">
              <a:contourClr>
                <a:schemeClr val="bg1"/>
              </a:contourClr>
            </a:sp3d>
          </p:spPr>
          <p:style>
            <a:lnRef idx="1">
              <a:scrgbClr r="0" g="0" b="0"/>
            </a:lnRef>
            <a:fillRef idx="1">
              <a:scrgbClr r="0" g="0" b="0"/>
            </a:fillRef>
            <a:effectRef idx="2">
              <a:scrgbClr r="0" g="0" b="0"/>
            </a:effectRef>
            <a:fontRef idx="minor">
              <a:schemeClr val="dk1">
                <a:hueOff val="0"/>
                <a:satOff val="0"/>
                <a:lumOff val="0"/>
                <a:alphaOff val="0"/>
              </a:schemeClr>
            </a:fontRef>
          </p:style>
          <p:txBody>
            <a:bodyPr spcFirstLastPara="0" vert="horz" wrap="square" lIns="128016" tIns="50676" rIns="50676" bIns="50676" numCol="1" spcCol="1270" anchor="ctr" anchorCtr="0">
              <a:noAutofit/>
            </a:bodyPr>
            <a:lstStyle/>
            <a:p>
              <a:pPr marL="0" lvl="1" defTabSz="800100">
                <a:lnSpc>
                  <a:spcPct val="90000"/>
                </a:lnSpc>
                <a:spcBef>
                  <a:spcPct val="0"/>
                </a:spcBef>
                <a:spcAft>
                  <a:spcPct val="15000"/>
                </a:spcAft>
              </a:pPr>
              <a:r>
                <a:rPr lang="en-US" dirty="0">
                  <a:solidFill>
                    <a:schemeClr val="bg1"/>
                  </a:solidFill>
                  <a:effectLst>
                    <a:outerShdw blurRad="38100" dist="38100" dir="2700000" algn="tl">
                      <a:srgbClr val="000000">
                        <a:alpha val="43137"/>
                      </a:srgbClr>
                    </a:outerShdw>
                  </a:effectLst>
                  <a:latin typeface="Franklin Gothic Medium" panose="020B0603020102020204" pitchFamily="34" charset="0"/>
                </a:rPr>
                <a:t>Adapt to the new normal and adhere to SOP’s that is here to stay until a vaccine or a cure is found and large number of the population are vaccinated</a:t>
              </a:r>
            </a:p>
          </p:txBody>
        </p:sp>
        <p:sp>
          <p:nvSpPr>
            <p:cNvPr id="8" name="Freeform: Shape 7">
              <a:extLst>
                <a:ext uri="{FF2B5EF4-FFF2-40B4-BE49-F238E27FC236}">
                  <a16:creationId xmlns:a16="http://schemas.microsoft.com/office/drawing/2014/main" id="{7E5B759F-3E00-4D31-8241-0AD981736F30}"/>
                </a:ext>
              </a:extLst>
            </p:cNvPr>
            <p:cNvSpPr/>
            <p:nvPr/>
          </p:nvSpPr>
          <p:spPr>
            <a:xfrm>
              <a:off x="179513" y="1826251"/>
              <a:ext cx="865339" cy="1236199"/>
            </a:xfrm>
            <a:custGeom>
              <a:avLst/>
              <a:gdLst>
                <a:gd name="connsiteX0" fmla="*/ 0 w 1236199"/>
                <a:gd name="connsiteY0" fmla="*/ 0 h 865339"/>
                <a:gd name="connsiteX1" fmla="*/ 803530 w 1236199"/>
                <a:gd name="connsiteY1" fmla="*/ 0 h 865339"/>
                <a:gd name="connsiteX2" fmla="*/ 1236199 w 1236199"/>
                <a:gd name="connsiteY2" fmla="*/ 432670 h 865339"/>
                <a:gd name="connsiteX3" fmla="*/ 803530 w 1236199"/>
                <a:gd name="connsiteY3" fmla="*/ 865339 h 865339"/>
                <a:gd name="connsiteX4" fmla="*/ 0 w 1236199"/>
                <a:gd name="connsiteY4" fmla="*/ 865339 h 865339"/>
                <a:gd name="connsiteX5" fmla="*/ 432670 w 1236199"/>
                <a:gd name="connsiteY5" fmla="*/ 432670 h 865339"/>
                <a:gd name="connsiteX6" fmla="*/ 0 w 1236199"/>
                <a:gd name="connsiteY6" fmla="*/ 0 h 86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6199" h="865339">
                  <a:moveTo>
                    <a:pt x="1236199" y="0"/>
                  </a:moveTo>
                  <a:lnTo>
                    <a:pt x="1236199" y="562471"/>
                  </a:lnTo>
                  <a:lnTo>
                    <a:pt x="618099" y="865339"/>
                  </a:lnTo>
                  <a:lnTo>
                    <a:pt x="0" y="562471"/>
                  </a:lnTo>
                  <a:lnTo>
                    <a:pt x="0" y="0"/>
                  </a:lnTo>
                  <a:lnTo>
                    <a:pt x="618099" y="302869"/>
                  </a:lnTo>
                  <a:lnTo>
                    <a:pt x="1236199" y="0"/>
                  </a:lnTo>
                  <a:close/>
                </a:path>
              </a:pathLst>
            </a:custGeom>
            <a:scene3d>
              <a:camera prst="orthographicFront"/>
              <a:lightRig rig="chilly" dir="t"/>
            </a:scene3d>
            <a:sp3d prstMaterial="translucentPowder">
              <a:bevelT w="127000" h="25400" prst="relaxedInset"/>
            </a:sp3d>
          </p:spPr>
          <p:style>
            <a:lnRef idx="0">
              <a:schemeClr val="accent3">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 tIns="981310" rIns="-1" bIns="432669" numCol="1" spcCol="1270" anchor="b" anchorCtr="0">
              <a:noAutofit/>
            </a:bodyPr>
            <a:lstStyle/>
            <a:p>
              <a:pPr algn="ctr" defTabSz="1244600">
                <a:lnSpc>
                  <a:spcPct val="90000"/>
                </a:lnSpc>
                <a:spcBef>
                  <a:spcPct val="0"/>
                </a:spcBef>
                <a:spcAft>
                  <a:spcPct val="35000"/>
                </a:spcAft>
              </a:pPr>
              <a:r>
                <a:rPr lang="en-US" sz="2600" dirty="0">
                  <a:solidFill>
                    <a:prstClr val="white"/>
                  </a:solidFill>
                  <a:effectLst>
                    <a:outerShdw blurRad="38100" dist="38100" dir="2700000" algn="tl">
                      <a:srgbClr val="000000">
                        <a:alpha val="43137"/>
                      </a:srgbClr>
                    </a:outerShdw>
                  </a:effectLst>
                  <a:latin typeface="Franklin Gothic Medium" panose="020B0603020102020204" pitchFamily="34" charset="0"/>
                </a:rPr>
                <a:t>Two</a:t>
              </a:r>
            </a:p>
          </p:txBody>
        </p:sp>
        <p:sp>
          <p:nvSpPr>
            <p:cNvPr id="9" name="Freeform: Shape 8">
              <a:extLst>
                <a:ext uri="{FF2B5EF4-FFF2-40B4-BE49-F238E27FC236}">
                  <a16:creationId xmlns:a16="http://schemas.microsoft.com/office/drawing/2014/main" id="{438EF201-8405-4547-BC22-FF2DED2C62EA}"/>
                </a:ext>
              </a:extLst>
            </p:cNvPr>
            <p:cNvSpPr/>
            <p:nvPr/>
          </p:nvSpPr>
          <p:spPr>
            <a:xfrm>
              <a:off x="1044850" y="1826252"/>
              <a:ext cx="7991645" cy="803530"/>
            </a:xfrm>
            <a:custGeom>
              <a:avLst/>
              <a:gdLst>
                <a:gd name="connsiteX0" fmla="*/ 133924 w 803529"/>
                <a:gd name="connsiteY0" fmla="*/ 0 h 7991644"/>
                <a:gd name="connsiteX1" fmla="*/ 669605 w 803529"/>
                <a:gd name="connsiteY1" fmla="*/ 0 h 7991644"/>
                <a:gd name="connsiteX2" fmla="*/ 803529 w 803529"/>
                <a:gd name="connsiteY2" fmla="*/ 133924 h 7991644"/>
                <a:gd name="connsiteX3" fmla="*/ 803529 w 803529"/>
                <a:gd name="connsiteY3" fmla="*/ 7991644 h 7991644"/>
                <a:gd name="connsiteX4" fmla="*/ 803529 w 803529"/>
                <a:gd name="connsiteY4" fmla="*/ 7991644 h 7991644"/>
                <a:gd name="connsiteX5" fmla="*/ 0 w 803529"/>
                <a:gd name="connsiteY5" fmla="*/ 7991644 h 7991644"/>
                <a:gd name="connsiteX6" fmla="*/ 0 w 803529"/>
                <a:gd name="connsiteY6" fmla="*/ 7991644 h 7991644"/>
                <a:gd name="connsiteX7" fmla="*/ 0 w 803529"/>
                <a:gd name="connsiteY7" fmla="*/ 133924 h 7991644"/>
                <a:gd name="connsiteX8" fmla="*/ 133924 w 803529"/>
                <a:gd name="connsiteY8" fmla="*/ 0 h 7991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3529" h="7991644">
                  <a:moveTo>
                    <a:pt x="803529" y="1331969"/>
                  </a:moveTo>
                  <a:lnTo>
                    <a:pt x="803529" y="6659675"/>
                  </a:lnTo>
                  <a:cubicBezTo>
                    <a:pt x="803529" y="7395297"/>
                    <a:pt x="797500" y="7991639"/>
                    <a:pt x="790063" y="7991639"/>
                  </a:cubicBezTo>
                  <a:lnTo>
                    <a:pt x="0" y="7991639"/>
                  </a:lnTo>
                  <a:lnTo>
                    <a:pt x="0" y="7991639"/>
                  </a:lnTo>
                  <a:lnTo>
                    <a:pt x="0" y="5"/>
                  </a:lnTo>
                  <a:lnTo>
                    <a:pt x="0" y="5"/>
                  </a:lnTo>
                  <a:lnTo>
                    <a:pt x="790063" y="5"/>
                  </a:lnTo>
                  <a:cubicBezTo>
                    <a:pt x="797500" y="5"/>
                    <a:pt x="803529" y="596347"/>
                    <a:pt x="803529" y="1331969"/>
                  </a:cubicBez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gradFill>
                <a:gsLst>
                  <a:gs pos="0">
                    <a:schemeClr val="accent3">
                      <a:alpha val="0"/>
                    </a:schemeClr>
                  </a:gs>
                  <a:gs pos="100000">
                    <a:schemeClr val="accent3"/>
                  </a:gs>
                </a:gsLst>
                <a:lin ang="5400000" scaled="0"/>
              </a:gradFill>
            </a:ln>
            <a:effectLst/>
            <a:scene3d>
              <a:camera prst="orthographicFront"/>
              <a:lightRig rig="threePt" dir="t">
                <a:rot lat="0" lon="0" rev="7500000"/>
              </a:lightRig>
            </a:scene3d>
            <a:sp3d extrusionH="190500" prstMaterial="dkEdge">
              <a:contourClr>
                <a:schemeClr val="bg1"/>
              </a:contourClr>
            </a:sp3d>
          </p:spPr>
          <p:style>
            <a:lnRef idx="1">
              <a:scrgbClr r="0" g="0" b="0"/>
            </a:lnRef>
            <a:fillRef idx="1">
              <a:scrgbClr r="0" g="0" b="0"/>
            </a:fillRef>
            <a:effectRef idx="2">
              <a:scrgbClr r="0" g="0" b="0"/>
            </a:effectRef>
            <a:fontRef idx="minor">
              <a:schemeClr val="dk1">
                <a:hueOff val="0"/>
                <a:satOff val="0"/>
                <a:lumOff val="0"/>
                <a:alphaOff val="0"/>
              </a:schemeClr>
            </a:fontRef>
          </p:style>
          <p:txBody>
            <a:bodyPr spcFirstLastPara="0" vert="horz" wrap="square" lIns="128017" tIns="50655" rIns="50655" bIns="50656" numCol="1" spcCol="1270" anchor="ctr" anchorCtr="0">
              <a:noAutofit/>
            </a:bodyPr>
            <a:lstStyle/>
            <a:p>
              <a:pPr marL="0" lvl="1" defTabSz="800100">
                <a:lnSpc>
                  <a:spcPct val="90000"/>
                </a:lnSpc>
                <a:spcBef>
                  <a:spcPct val="0"/>
                </a:spcBef>
                <a:spcAft>
                  <a:spcPct val="15000"/>
                </a:spcAft>
              </a:pPr>
              <a:r>
                <a:rPr lang="en-US" dirty="0">
                  <a:solidFill>
                    <a:schemeClr val="bg1"/>
                  </a:solidFill>
                  <a:effectLst>
                    <a:outerShdw blurRad="38100" dist="38100" dir="2700000" algn="tl">
                      <a:srgbClr val="000000">
                        <a:alpha val="43137"/>
                      </a:srgbClr>
                    </a:outerShdw>
                  </a:effectLst>
                  <a:latin typeface="Franklin Gothic Medium" panose="020B0603020102020204" pitchFamily="34" charset="0"/>
                </a:rPr>
                <a:t>Government categorized foreign workers in the construction and manufacturing sector as very “High Risk” as there had been over 300 cases of companies on non compliance since the Movement Control Order (MCO) was enforced</a:t>
              </a:r>
            </a:p>
          </p:txBody>
        </p:sp>
        <p:sp>
          <p:nvSpPr>
            <p:cNvPr id="10" name="Freeform: Shape 9">
              <a:extLst>
                <a:ext uri="{FF2B5EF4-FFF2-40B4-BE49-F238E27FC236}">
                  <a16:creationId xmlns:a16="http://schemas.microsoft.com/office/drawing/2014/main" id="{92BC8B4D-BABA-4BE5-9AF6-6405F4D6D273}"/>
                </a:ext>
              </a:extLst>
            </p:cNvPr>
            <p:cNvSpPr/>
            <p:nvPr/>
          </p:nvSpPr>
          <p:spPr>
            <a:xfrm>
              <a:off x="179513" y="2946822"/>
              <a:ext cx="865339" cy="1236199"/>
            </a:xfrm>
            <a:custGeom>
              <a:avLst/>
              <a:gdLst>
                <a:gd name="connsiteX0" fmla="*/ 0 w 1236199"/>
                <a:gd name="connsiteY0" fmla="*/ 0 h 865339"/>
                <a:gd name="connsiteX1" fmla="*/ 803530 w 1236199"/>
                <a:gd name="connsiteY1" fmla="*/ 0 h 865339"/>
                <a:gd name="connsiteX2" fmla="*/ 1236199 w 1236199"/>
                <a:gd name="connsiteY2" fmla="*/ 432670 h 865339"/>
                <a:gd name="connsiteX3" fmla="*/ 803530 w 1236199"/>
                <a:gd name="connsiteY3" fmla="*/ 865339 h 865339"/>
                <a:gd name="connsiteX4" fmla="*/ 0 w 1236199"/>
                <a:gd name="connsiteY4" fmla="*/ 865339 h 865339"/>
                <a:gd name="connsiteX5" fmla="*/ 432670 w 1236199"/>
                <a:gd name="connsiteY5" fmla="*/ 432670 h 865339"/>
                <a:gd name="connsiteX6" fmla="*/ 0 w 1236199"/>
                <a:gd name="connsiteY6" fmla="*/ 0 h 86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6199" h="865339">
                  <a:moveTo>
                    <a:pt x="1236199" y="0"/>
                  </a:moveTo>
                  <a:lnTo>
                    <a:pt x="1236199" y="562471"/>
                  </a:lnTo>
                  <a:lnTo>
                    <a:pt x="618099" y="865339"/>
                  </a:lnTo>
                  <a:lnTo>
                    <a:pt x="0" y="562471"/>
                  </a:lnTo>
                  <a:lnTo>
                    <a:pt x="0" y="0"/>
                  </a:lnTo>
                  <a:lnTo>
                    <a:pt x="618099" y="302869"/>
                  </a:lnTo>
                  <a:lnTo>
                    <a:pt x="1236199" y="0"/>
                  </a:lnTo>
                  <a:close/>
                </a:path>
              </a:pathLst>
            </a:custGeom>
            <a:scene3d>
              <a:camera prst="orthographicFront"/>
              <a:lightRig rig="chilly" dir="t"/>
            </a:scene3d>
            <a:sp3d prstMaterial="translucentPowder">
              <a:bevelT w="127000" h="25400" prst="relaxedInset"/>
            </a:sp3d>
          </p:spPr>
          <p:style>
            <a:lnRef idx="0">
              <a:schemeClr val="accent4">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 tIns="981310" rIns="-1" bIns="432669" numCol="1" spcCol="1270" anchor="b" anchorCtr="0">
              <a:noAutofit/>
            </a:bodyPr>
            <a:lstStyle/>
            <a:p>
              <a:pPr algn="ctr" defTabSz="1244600">
                <a:lnSpc>
                  <a:spcPct val="90000"/>
                </a:lnSpc>
                <a:spcBef>
                  <a:spcPct val="0"/>
                </a:spcBef>
                <a:spcAft>
                  <a:spcPct val="35000"/>
                </a:spcAft>
              </a:pPr>
              <a:r>
                <a:rPr lang="en-US" sz="2600" dirty="0">
                  <a:solidFill>
                    <a:prstClr val="white"/>
                  </a:solidFill>
                  <a:effectLst>
                    <a:outerShdw blurRad="38100" dist="38100" dir="2700000" algn="tl">
                      <a:srgbClr val="000000">
                        <a:alpha val="43137"/>
                      </a:srgbClr>
                    </a:outerShdw>
                  </a:effectLst>
                  <a:latin typeface="Franklin Gothic Medium" panose="020B0603020102020204" pitchFamily="34" charset="0"/>
                </a:rPr>
                <a:t>Three</a:t>
              </a:r>
            </a:p>
          </p:txBody>
        </p:sp>
        <p:sp>
          <p:nvSpPr>
            <p:cNvPr id="11" name="Freeform: Shape 10">
              <a:extLst>
                <a:ext uri="{FF2B5EF4-FFF2-40B4-BE49-F238E27FC236}">
                  <a16:creationId xmlns:a16="http://schemas.microsoft.com/office/drawing/2014/main" id="{0500C3CB-96C8-4DFD-8F57-5CBBF4D13CF1}"/>
                </a:ext>
              </a:extLst>
            </p:cNvPr>
            <p:cNvSpPr/>
            <p:nvPr/>
          </p:nvSpPr>
          <p:spPr>
            <a:xfrm>
              <a:off x="1044850" y="2831195"/>
              <a:ext cx="7991645" cy="803529"/>
            </a:xfrm>
            <a:custGeom>
              <a:avLst/>
              <a:gdLst>
                <a:gd name="connsiteX0" fmla="*/ 133924 w 803529"/>
                <a:gd name="connsiteY0" fmla="*/ 0 h 7991644"/>
                <a:gd name="connsiteX1" fmla="*/ 669605 w 803529"/>
                <a:gd name="connsiteY1" fmla="*/ 0 h 7991644"/>
                <a:gd name="connsiteX2" fmla="*/ 803529 w 803529"/>
                <a:gd name="connsiteY2" fmla="*/ 133924 h 7991644"/>
                <a:gd name="connsiteX3" fmla="*/ 803529 w 803529"/>
                <a:gd name="connsiteY3" fmla="*/ 7991644 h 7991644"/>
                <a:gd name="connsiteX4" fmla="*/ 803529 w 803529"/>
                <a:gd name="connsiteY4" fmla="*/ 7991644 h 7991644"/>
                <a:gd name="connsiteX5" fmla="*/ 0 w 803529"/>
                <a:gd name="connsiteY5" fmla="*/ 7991644 h 7991644"/>
                <a:gd name="connsiteX6" fmla="*/ 0 w 803529"/>
                <a:gd name="connsiteY6" fmla="*/ 7991644 h 7991644"/>
                <a:gd name="connsiteX7" fmla="*/ 0 w 803529"/>
                <a:gd name="connsiteY7" fmla="*/ 133924 h 7991644"/>
                <a:gd name="connsiteX8" fmla="*/ 133924 w 803529"/>
                <a:gd name="connsiteY8" fmla="*/ 0 h 7991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3529" h="7991644">
                  <a:moveTo>
                    <a:pt x="803529" y="1331969"/>
                  </a:moveTo>
                  <a:lnTo>
                    <a:pt x="803529" y="6659675"/>
                  </a:lnTo>
                  <a:cubicBezTo>
                    <a:pt x="803529" y="7395297"/>
                    <a:pt x="797500" y="7991639"/>
                    <a:pt x="790063" y="7991639"/>
                  </a:cubicBezTo>
                  <a:lnTo>
                    <a:pt x="0" y="7991639"/>
                  </a:lnTo>
                  <a:lnTo>
                    <a:pt x="0" y="7991639"/>
                  </a:lnTo>
                  <a:lnTo>
                    <a:pt x="0" y="5"/>
                  </a:lnTo>
                  <a:lnTo>
                    <a:pt x="0" y="5"/>
                  </a:lnTo>
                  <a:lnTo>
                    <a:pt x="790063" y="5"/>
                  </a:lnTo>
                  <a:cubicBezTo>
                    <a:pt x="797500" y="5"/>
                    <a:pt x="803529" y="596347"/>
                    <a:pt x="803529" y="1331969"/>
                  </a:cubicBez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gradFill>
                <a:gsLst>
                  <a:gs pos="0">
                    <a:schemeClr val="accent4">
                      <a:alpha val="0"/>
                    </a:schemeClr>
                  </a:gs>
                  <a:gs pos="100000">
                    <a:schemeClr val="accent4"/>
                  </a:gs>
                </a:gsLst>
                <a:lin ang="5400000" scaled="0"/>
              </a:gradFill>
            </a:ln>
            <a:effectLst/>
            <a:scene3d>
              <a:camera prst="orthographicFront"/>
              <a:lightRig rig="threePt" dir="t">
                <a:rot lat="0" lon="0" rev="7500000"/>
              </a:lightRig>
            </a:scene3d>
            <a:sp3d extrusionH="190500" prstMaterial="dkEdge">
              <a:contourClr>
                <a:schemeClr val="bg1"/>
              </a:contourClr>
            </a:sp3d>
          </p:spPr>
          <p:style>
            <a:lnRef idx="1">
              <a:scrgbClr r="0" g="0" b="0"/>
            </a:lnRef>
            <a:fillRef idx="1">
              <a:scrgbClr r="0" g="0" b="0"/>
            </a:fillRef>
            <a:effectRef idx="2">
              <a:scrgbClr r="0" g="0" b="0"/>
            </a:effectRef>
            <a:fontRef idx="minor">
              <a:schemeClr val="dk1">
                <a:hueOff val="0"/>
                <a:satOff val="0"/>
                <a:lumOff val="0"/>
                <a:alphaOff val="0"/>
              </a:schemeClr>
            </a:fontRef>
          </p:style>
          <p:txBody>
            <a:bodyPr spcFirstLastPara="0" vert="horz" wrap="square" lIns="128017" tIns="50655" rIns="50655" bIns="50656" numCol="1" spcCol="1270" anchor="ctr" anchorCtr="0">
              <a:noAutofit/>
            </a:bodyPr>
            <a:lstStyle/>
            <a:p>
              <a:pPr marL="0" lvl="1" defTabSz="800100">
                <a:lnSpc>
                  <a:spcPct val="90000"/>
                </a:lnSpc>
                <a:spcBef>
                  <a:spcPct val="0"/>
                </a:spcBef>
                <a:spcAft>
                  <a:spcPct val="15000"/>
                </a:spcAft>
              </a:pPr>
              <a:r>
                <a:rPr lang="en-US" dirty="0">
                  <a:solidFill>
                    <a:schemeClr val="bg1"/>
                  </a:solidFill>
                  <a:effectLst>
                    <a:outerShdw blurRad="38100" dist="38100" dir="2700000" algn="tl">
                      <a:srgbClr val="000000">
                        <a:alpha val="43137"/>
                      </a:srgbClr>
                    </a:outerShdw>
                  </a:effectLst>
                  <a:latin typeface="Franklin Gothic Medium" panose="020B0603020102020204" pitchFamily="34" charset="0"/>
                </a:rPr>
                <a:t>Encourage all organization (profit and profit) to have own SOP’s for their employees, suppliers and customers to ensure non full compliance at all times</a:t>
              </a:r>
            </a:p>
          </p:txBody>
        </p:sp>
        <p:sp>
          <p:nvSpPr>
            <p:cNvPr id="12" name="Freeform: Shape 11">
              <a:extLst>
                <a:ext uri="{FF2B5EF4-FFF2-40B4-BE49-F238E27FC236}">
                  <a16:creationId xmlns:a16="http://schemas.microsoft.com/office/drawing/2014/main" id="{19F80DDC-7FDA-4655-B50D-06B9348D5C7D}"/>
                </a:ext>
              </a:extLst>
            </p:cNvPr>
            <p:cNvSpPr/>
            <p:nvPr/>
          </p:nvSpPr>
          <p:spPr>
            <a:xfrm>
              <a:off x="179513" y="4067393"/>
              <a:ext cx="865339" cy="1236199"/>
            </a:xfrm>
            <a:custGeom>
              <a:avLst/>
              <a:gdLst>
                <a:gd name="connsiteX0" fmla="*/ 0 w 1236199"/>
                <a:gd name="connsiteY0" fmla="*/ 0 h 865339"/>
                <a:gd name="connsiteX1" fmla="*/ 803530 w 1236199"/>
                <a:gd name="connsiteY1" fmla="*/ 0 h 865339"/>
                <a:gd name="connsiteX2" fmla="*/ 1236199 w 1236199"/>
                <a:gd name="connsiteY2" fmla="*/ 432670 h 865339"/>
                <a:gd name="connsiteX3" fmla="*/ 803530 w 1236199"/>
                <a:gd name="connsiteY3" fmla="*/ 865339 h 865339"/>
                <a:gd name="connsiteX4" fmla="*/ 0 w 1236199"/>
                <a:gd name="connsiteY4" fmla="*/ 865339 h 865339"/>
                <a:gd name="connsiteX5" fmla="*/ 432670 w 1236199"/>
                <a:gd name="connsiteY5" fmla="*/ 432670 h 865339"/>
                <a:gd name="connsiteX6" fmla="*/ 0 w 1236199"/>
                <a:gd name="connsiteY6" fmla="*/ 0 h 86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6199" h="865339">
                  <a:moveTo>
                    <a:pt x="1236199" y="0"/>
                  </a:moveTo>
                  <a:lnTo>
                    <a:pt x="1236199" y="562471"/>
                  </a:lnTo>
                  <a:lnTo>
                    <a:pt x="618099" y="865339"/>
                  </a:lnTo>
                  <a:lnTo>
                    <a:pt x="0" y="562471"/>
                  </a:lnTo>
                  <a:lnTo>
                    <a:pt x="0" y="0"/>
                  </a:lnTo>
                  <a:lnTo>
                    <a:pt x="618099" y="302869"/>
                  </a:lnTo>
                  <a:lnTo>
                    <a:pt x="1236199" y="0"/>
                  </a:lnTo>
                  <a:close/>
                </a:path>
              </a:pathLst>
            </a:custGeom>
            <a:scene3d>
              <a:camera prst="orthographicFront"/>
              <a:lightRig rig="chilly" dir="t"/>
            </a:scene3d>
            <a:sp3d prstMaterial="translucentPowder">
              <a:bevelT w="127000" h="25400" prst="relaxedInset"/>
            </a:sp3d>
          </p:spPr>
          <p:style>
            <a:lnRef idx="0">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1" tIns="981310" rIns="-1" bIns="432669" numCol="1" spcCol="1270" anchor="b" anchorCtr="0">
              <a:noAutofit/>
            </a:bodyPr>
            <a:lstStyle/>
            <a:p>
              <a:pPr algn="ctr" defTabSz="1244600">
                <a:lnSpc>
                  <a:spcPct val="90000"/>
                </a:lnSpc>
                <a:spcBef>
                  <a:spcPct val="0"/>
                </a:spcBef>
                <a:spcAft>
                  <a:spcPct val="35000"/>
                </a:spcAft>
              </a:pPr>
              <a:r>
                <a:rPr lang="en-US" sz="2600" dirty="0">
                  <a:solidFill>
                    <a:prstClr val="white"/>
                  </a:solidFill>
                  <a:effectLst>
                    <a:outerShdw blurRad="38100" dist="38100" dir="2700000" algn="tl">
                      <a:srgbClr val="000000">
                        <a:alpha val="43137"/>
                      </a:srgbClr>
                    </a:outerShdw>
                  </a:effectLst>
                  <a:latin typeface="Franklin Gothic Medium" panose="020B0603020102020204" pitchFamily="34" charset="0"/>
                </a:rPr>
                <a:t>Four</a:t>
              </a:r>
            </a:p>
          </p:txBody>
        </p:sp>
        <p:sp>
          <p:nvSpPr>
            <p:cNvPr id="13" name="Freeform: Shape 12">
              <a:extLst>
                <a:ext uri="{FF2B5EF4-FFF2-40B4-BE49-F238E27FC236}">
                  <a16:creationId xmlns:a16="http://schemas.microsoft.com/office/drawing/2014/main" id="{E87C2761-04E4-45F7-BAF3-94E9B72775C8}"/>
                </a:ext>
              </a:extLst>
            </p:cNvPr>
            <p:cNvSpPr/>
            <p:nvPr/>
          </p:nvSpPr>
          <p:spPr>
            <a:xfrm>
              <a:off x="1044850" y="4067394"/>
              <a:ext cx="7991645" cy="803530"/>
            </a:xfrm>
            <a:custGeom>
              <a:avLst/>
              <a:gdLst>
                <a:gd name="connsiteX0" fmla="*/ 133924 w 803529"/>
                <a:gd name="connsiteY0" fmla="*/ 0 h 7991644"/>
                <a:gd name="connsiteX1" fmla="*/ 669605 w 803529"/>
                <a:gd name="connsiteY1" fmla="*/ 0 h 7991644"/>
                <a:gd name="connsiteX2" fmla="*/ 803529 w 803529"/>
                <a:gd name="connsiteY2" fmla="*/ 133924 h 7991644"/>
                <a:gd name="connsiteX3" fmla="*/ 803529 w 803529"/>
                <a:gd name="connsiteY3" fmla="*/ 7991644 h 7991644"/>
                <a:gd name="connsiteX4" fmla="*/ 803529 w 803529"/>
                <a:gd name="connsiteY4" fmla="*/ 7991644 h 7991644"/>
                <a:gd name="connsiteX5" fmla="*/ 0 w 803529"/>
                <a:gd name="connsiteY5" fmla="*/ 7991644 h 7991644"/>
                <a:gd name="connsiteX6" fmla="*/ 0 w 803529"/>
                <a:gd name="connsiteY6" fmla="*/ 7991644 h 7991644"/>
                <a:gd name="connsiteX7" fmla="*/ 0 w 803529"/>
                <a:gd name="connsiteY7" fmla="*/ 133924 h 7991644"/>
                <a:gd name="connsiteX8" fmla="*/ 133924 w 803529"/>
                <a:gd name="connsiteY8" fmla="*/ 0 h 7991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3529" h="7991644">
                  <a:moveTo>
                    <a:pt x="803529" y="1331969"/>
                  </a:moveTo>
                  <a:lnTo>
                    <a:pt x="803529" y="6659675"/>
                  </a:lnTo>
                  <a:cubicBezTo>
                    <a:pt x="803529" y="7395297"/>
                    <a:pt x="797500" y="7991639"/>
                    <a:pt x="790063" y="7991639"/>
                  </a:cubicBezTo>
                  <a:lnTo>
                    <a:pt x="0" y="7991639"/>
                  </a:lnTo>
                  <a:lnTo>
                    <a:pt x="0" y="7991639"/>
                  </a:lnTo>
                  <a:lnTo>
                    <a:pt x="0" y="5"/>
                  </a:lnTo>
                  <a:lnTo>
                    <a:pt x="0" y="5"/>
                  </a:lnTo>
                  <a:lnTo>
                    <a:pt x="790063" y="5"/>
                  </a:lnTo>
                  <a:cubicBezTo>
                    <a:pt x="797500" y="5"/>
                    <a:pt x="803529" y="596347"/>
                    <a:pt x="803529" y="1331969"/>
                  </a:cubicBez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gradFill>
                <a:gsLst>
                  <a:gs pos="0">
                    <a:schemeClr val="accent5">
                      <a:alpha val="0"/>
                    </a:schemeClr>
                  </a:gs>
                  <a:gs pos="100000">
                    <a:schemeClr val="accent5"/>
                  </a:gs>
                </a:gsLst>
                <a:lin ang="5400000" scaled="0"/>
              </a:gradFill>
            </a:ln>
            <a:effectLst/>
            <a:scene3d>
              <a:camera prst="orthographicFront"/>
              <a:lightRig rig="threePt" dir="t">
                <a:rot lat="0" lon="0" rev="7500000"/>
              </a:lightRig>
            </a:scene3d>
            <a:sp3d extrusionH="190500" prstMaterial="dkEdge">
              <a:contourClr>
                <a:schemeClr val="bg1"/>
              </a:contourClr>
            </a:sp3d>
          </p:spPr>
          <p:style>
            <a:lnRef idx="1">
              <a:scrgbClr r="0" g="0" b="0"/>
            </a:lnRef>
            <a:fillRef idx="1">
              <a:scrgbClr r="0" g="0" b="0"/>
            </a:fillRef>
            <a:effectRef idx="2">
              <a:scrgbClr r="0" g="0" b="0"/>
            </a:effectRef>
            <a:fontRef idx="minor">
              <a:schemeClr val="dk1">
                <a:hueOff val="0"/>
                <a:satOff val="0"/>
                <a:lumOff val="0"/>
                <a:alphaOff val="0"/>
              </a:schemeClr>
            </a:fontRef>
          </p:style>
          <p:txBody>
            <a:bodyPr spcFirstLastPara="0" vert="horz" wrap="square" lIns="128017" tIns="50655" rIns="50655" bIns="50656" numCol="1" spcCol="1270" anchor="ctr" anchorCtr="0">
              <a:noAutofit/>
            </a:bodyPr>
            <a:lstStyle/>
            <a:p>
              <a:pPr marL="0" lvl="1" defTabSz="800100">
                <a:lnSpc>
                  <a:spcPct val="90000"/>
                </a:lnSpc>
                <a:spcBef>
                  <a:spcPct val="0"/>
                </a:spcBef>
                <a:spcAft>
                  <a:spcPct val="15000"/>
                </a:spcAft>
              </a:pPr>
              <a:r>
                <a:rPr lang="en-US" dirty="0">
                  <a:solidFill>
                    <a:schemeClr val="bg1"/>
                  </a:solidFill>
                  <a:effectLst>
                    <a:outerShdw blurRad="38100" dist="38100" dir="2700000" algn="tl">
                      <a:srgbClr val="000000">
                        <a:alpha val="43137"/>
                      </a:srgbClr>
                    </a:outerShdw>
                  </a:effectLst>
                  <a:latin typeface="Franklin Gothic Medium" panose="020B0603020102020204" pitchFamily="34" charset="0"/>
                </a:rPr>
                <a:t>SOP’s in place to be executed anticipating Government announcement on full operation for all sectors</a:t>
              </a:r>
            </a:p>
          </p:txBody>
        </p:sp>
        <p:sp>
          <p:nvSpPr>
            <p:cNvPr id="14" name="Freeform: Shape 13">
              <a:extLst>
                <a:ext uri="{FF2B5EF4-FFF2-40B4-BE49-F238E27FC236}">
                  <a16:creationId xmlns:a16="http://schemas.microsoft.com/office/drawing/2014/main" id="{D81D5725-7AC7-41F1-ABF9-FEE9283753EB}"/>
                </a:ext>
              </a:extLst>
            </p:cNvPr>
            <p:cNvSpPr/>
            <p:nvPr/>
          </p:nvSpPr>
          <p:spPr>
            <a:xfrm>
              <a:off x="179513" y="5187964"/>
              <a:ext cx="865339" cy="1236199"/>
            </a:xfrm>
            <a:custGeom>
              <a:avLst/>
              <a:gdLst>
                <a:gd name="connsiteX0" fmla="*/ 0 w 1236199"/>
                <a:gd name="connsiteY0" fmla="*/ 0 h 865339"/>
                <a:gd name="connsiteX1" fmla="*/ 803530 w 1236199"/>
                <a:gd name="connsiteY1" fmla="*/ 0 h 865339"/>
                <a:gd name="connsiteX2" fmla="*/ 1236199 w 1236199"/>
                <a:gd name="connsiteY2" fmla="*/ 432670 h 865339"/>
                <a:gd name="connsiteX3" fmla="*/ 803530 w 1236199"/>
                <a:gd name="connsiteY3" fmla="*/ 865339 h 865339"/>
                <a:gd name="connsiteX4" fmla="*/ 0 w 1236199"/>
                <a:gd name="connsiteY4" fmla="*/ 865339 h 865339"/>
                <a:gd name="connsiteX5" fmla="*/ 432670 w 1236199"/>
                <a:gd name="connsiteY5" fmla="*/ 432670 h 865339"/>
                <a:gd name="connsiteX6" fmla="*/ 0 w 1236199"/>
                <a:gd name="connsiteY6" fmla="*/ 0 h 86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6199" h="865339">
                  <a:moveTo>
                    <a:pt x="1236199" y="0"/>
                  </a:moveTo>
                  <a:lnTo>
                    <a:pt x="1236199" y="562471"/>
                  </a:lnTo>
                  <a:lnTo>
                    <a:pt x="618099" y="865339"/>
                  </a:lnTo>
                  <a:lnTo>
                    <a:pt x="0" y="562471"/>
                  </a:lnTo>
                  <a:lnTo>
                    <a:pt x="0" y="0"/>
                  </a:lnTo>
                  <a:lnTo>
                    <a:pt x="618099" y="302869"/>
                  </a:lnTo>
                  <a:lnTo>
                    <a:pt x="1236199" y="0"/>
                  </a:lnTo>
                  <a:close/>
                </a:path>
              </a:pathLst>
            </a:custGeom>
            <a:solidFill>
              <a:srgbClr val="0070C0"/>
            </a:solidFill>
            <a:ln>
              <a:gradFill>
                <a:gsLst>
                  <a:gs pos="0">
                    <a:schemeClr val="accent5">
                      <a:alpha val="0"/>
                    </a:schemeClr>
                  </a:gs>
                  <a:gs pos="100000">
                    <a:schemeClr val="accent5"/>
                  </a:gs>
                </a:gsLst>
                <a:lin ang="5400000" scaled="0"/>
              </a:gradFill>
              <a:prstDash val="solid"/>
            </a:ln>
            <a:effectLst/>
            <a:scene3d>
              <a:camera prst="orthographicFront"/>
              <a:lightRig rig="threePt" dir="t">
                <a:rot lat="0" lon="0" rev="7500000"/>
              </a:lightRig>
            </a:scene3d>
            <a:sp3d extrusionH="190500" prstMaterial="dkEdge">
              <a:contourClr>
                <a:schemeClr val="bg1"/>
              </a:contourClr>
            </a:sp3d>
          </p:spPr>
          <p:style>
            <a:lnRef idx="0">
              <a:scrgbClr r="0" g="0" b="0"/>
            </a:lnRef>
            <a:fillRef idx="3">
              <a:scrgbClr r="0" g="0" b="0"/>
            </a:fillRef>
            <a:effectRef idx="2">
              <a:scrgbClr r="0" g="0" b="0"/>
            </a:effectRef>
            <a:fontRef idx="minor">
              <a:schemeClr val="lt1"/>
            </a:fontRef>
          </p:style>
          <p:txBody>
            <a:bodyPr spcFirstLastPara="0" vert="horz" wrap="square" lIns="17781" tIns="450450" rIns="17779" bIns="450449" numCol="1" spcCol="1270" anchor="ctr" anchorCtr="0">
              <a:noAutofit/>
            </a:bodyPr>
            <a:lstStyle/>
            <a:p>
              <a:pPr algn="ctr" defTabSz="1244600">
                <a:lnSpc>
                  <a:spcPct val="90000"/>
                </a:lnSpc>
                <a:spcBef>
                  <a:spcPct val="0"/>
                </a:spcBef>
                <a:spcAft>
                  <a:spcPct val="35000"/>
                </a:spcAft>
              </a:pPr>
              <a:r>
                <a:rPr lang="en-US" sz="2600" dirty="0">
                  <a:solidFill>
                    <a:prstClr val="white"/>
                  </a:solidFill>
                  <a:effectLst>
                    <a:outerShdw blurRad="38100" dist="38100" dir="2700000" algn="tl">
                      <a:srgbClr val="000000">
                        <a:alpha val="43137"/>
                      </a:srgbClr>
                    </a:outerShdw>
                  </a:effectLst>
                  <a:latin typeface="Franklin Gothic Medium" panose="020B0603020102020204" pitchFamily="34" charset="0"/>
                </a:rPr>
                <a:t>Five</a:t>
              </a:r>
            </a:p>
          </p:txBody>
        </p:sp>
        <p:sp>
          <p:nvSpPr>
            <p:cNvPr id="15" name="Freeform: Shape 14">
              <a:extLst>
                <a:ext uri="{FF2B5EF4-FFF2-40B4-BE49-F238E27FC236}">
                  <a16:creationId xmlns:a16="http://schemas.microsoft.com/office/drawing/2014/main" id="{6E1675B3-A45D-4E69-B722-3870B041AA8B}"/>
                </a:ext>
              </a:extLst>
            </p:cNvPr>
            <p:cNvSpPr/>
            <p:nvPr/>
          </p:nvSpPr>
          <p:spPr>
            <a:xfrm>
              <a:off x="1044850" y="5187964"/>
              <a:ext cx="7991645" cy="803529"/>
            </a:xfrm>
            <a:custGeom>
              <a:avLst/>
              <a:gdLst>
                <a:gd name="connsiteX0" fmla="*/ 133924 w 803529"/>
                <a:gd name="connsiteY0" fmla="*/ 0 h 7991644"/>
                <a:gd name="connsiteX1" fmla="*/ 669605 w 803529"/>
                <a:gd name="connsiteY1" fmla="*/ 0 h 7991644"/>
                <a:gd name="connsiteX2" fmla="*/ 803529 w 803529"/>
                <a:gd name="connsiteY2" fmla="*/ 133924 h 7991644"/>
                <a:gd name="connsiteX3" fmla="*/ 803529 w 803529"/>
                <a:gd name="connsiteY3" fmla="*/ 7991644 h 7991644"/>
                <a:gd name="connsiteX4" fmla="*/ 803529 w 803529"/>
                <a:gd name="connsiteY4" fmla="*/ 7991644 h 7991644"/>
                <a:gd name="connsiteX5" fmla="*/ 0 w 803529"/>
                <a:gd name="connsiteY5" fmla="*/ 7991644 h 7991644"/>
                <a:gd name="connsiteX6" fmla="*/ 0 w 803529"/>
                <a:gd name="connsiteY6" fmla="*/ 7991644 h 7991644"/>
                <a:gd name="connsiteX7" fmla="*/ 0 w 803529"/>
                <a:gd name="connsiteY7" fmla="*/ 133924 h 7991644"/>
                <a:gd name="connsiteX8" fmla="*/ 133924 w 803529"/>
                <a:gd name="connsiteY8" fmla="*/ 0 h 7991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3529" h="7991644">
                  <a:moveTo>
                    <a:pt x="803529" y="1331969"/>
                  </a:moveTo>
                  <a:lnTo>
                    <a:pt x="803529" y="6659675"/>
                  </a:lnTo>
                  <a:cubicBezTo>
                    <a:pt x="803529" y="7395297"/>
                    <a:pt x="797500" y="7991639"/>
                    <a:pt x="790063" y="7991639"/>
                  </a:cubicBezTo>
                  <a:lnTo>
                    <a:pt x="0" y="7991639"/>
                  </a:lnTo>
                  <a:lnTo>
                    <a:pt x="0" y="7991639"/>
                  </a:lnTo>
                  <a:lnTo>
                    <a:pt x="0" y="5"/>
                  </a:lnTo>
                  <a:lnTo>
                    <a:pt x="0" y="5"/>
                  </a:lnTo>
                  <a:lnTo>
                    <a:pt x="790063" y="5"/>
                  </a:lnTo>
                  <a:cubicBezTo>
                    <a:pt x="797500" y="5"/>
                    <a:pt x="803529" y="596347"/>
                    <a:pt x="803529" y="1331969"/>
                  </a:cubicBez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gradFill>
                <a:gsLst>
                  <a:gs pos="0">
                    <a:schemeClr val="accent5">
                      <a:alpha val="0"/>
                    </a:schemeClr>
                  </a:gs>
                  <a:gs pos="100000">
                    <a:schemeClr val="accent5"/>
                  </a:gs>
                </a:gsLst>
                <a:lin ang="5400000" scaled="0"/>
              </a:gradFill>
            </a:ln>
            <a:effectLst/>
            <a:scene3d>
              <a:camera prst="orthographicFront"/>
              <a:lightRig rig="threePt" dir="t">
                <a:rot lat="0" lon="0" rev="7500000"/>
              </a:lightRig>
            </a:scene3d>
            <a:sp3d extrusionH="190500" prstMaterial="dkEdge">
              <a:contourClr>
                <a:schemeClr val="bg1"/>
              </a:contourClr>
            </a:sp3d>
          </p:spPr>
          <p:style>
            <a:lnRef idx="1">
              <a:scrgbClr r="0" g="0" b="0"/>
            </a:lnRef>
            <a:fillRef idx="1">
              <a:scrgbClr r="0" g="0" b="0"/>
            </a:fillRef>
            <a:effectRef idx="2">
              <a:scrgbClr r="0" g="0" b="0"/>
            </a:effectRef>
            <a:fontRef idx="minor">
              <a:schemeClr val="dk1">
                <a:hueOff val="0"/>
                <a:satOff val="0"/>
                <a:lumOff val="0"/>
                <a:alphaOff val="0"/>
              </a:schemeClr>
            </a:fontRef>
          </p:style>
          <p:txBody>
            <a:bodyPr spcFirstLastPara="0" vert="horz" wrap="square" lIns="128017" tIns="50656" rIns="50655" bIns="50655" numCol="1" spcCol="1270" anchor="ctr" anchorCtr="0">
              <a:noAutofit/>
            </a:bodyPr>
            <a:lstStyle/>
            <a:p>
              <a:pPr marL="0" lvl="1" defTabSz="800100">
                <a:lnSpc>
                  <a:spcPct val="90000"/>
                </a:lnSpc>
                <a:spcBef>
                  <a:spcPct val="0"/>
                </a:spcBef>
                <a:spcAft>
                  <a:spcPct val="15000"/>
                </a:spcAft>
              </a:pPr>
              <a:r>
                <a:rPr lang="en-US" dirty="0">
                  <a:solidFill>
                    <a:schemeClr val="bg1"/>
                  </a:solidFill>
                  <a:effectLst>
                    <a:outerShdw blurRad="38100" dist="38100" dir="2700000" algn="tl">
                      <a:srgbClr val="000000">
                        <a:alpha val="43137"/>
                      </a:srgbClr>
                    </a:outerShdw>
                  </a:effectLst>
                  <a:latin typeface="Franklin Gothic Medium" panose="020B0603020102020204" pitchFamily="34" charset="0"/>
                </a:rPr>
                <a:t>A CIDB SOP’s is readily available and updated for the benefit for industry </a:t>
              </a:r>
              <a:br>
                <a:rPr lang="en-US" dirty="0">
                  <a:solidFill>
                    <a:schemeClr val="bg1"/>
                  </a:solidFill>
                  <a:latin typeface="Franklin Gothic Book" pitchFamily="34" charset="0"/>
                </a:rPr>
              </a:br>
              <a:endParaRPr lang="en-US" dirty="0">
                <a:solidFill>
                  <a:schemeClr val="bg1"/>
                </a:solidFill>
                <a:latin typeface="Franklin Gothic Book" pitchFamily="34" charset="0"/>
              </a:endParaRPr>
            </a:p>
          </p:txBody>
        </p:sp>
      </p:grpSp>
      <p:sp>
        <p:nvSpPr>
          <p:cNvPr id="4" name="Rectangle 3">
            <a:extLst>
              <a:ext uri="{FF2B5EF4-FFF2-40B4-BE49-F238E27FC236}">
                <a16:creationId xmlns:a16="http://schemas.microsoft.com/office/drawing/2014/main" id="{5CF0A155-83BC-4DAB-B270-E561214715D4}"/>
              </a:ext>
            </a:extLst>
          </p:cNvPr>
          <p:cNvSpPr/>
          <p:nvPr/>
        </p:nvSpPr>
        <p:spPr>
          <a:xfrm>
            <a:off x="7861201" y="6328752"/>
            <a:ext cx="2629246"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Franklin Gothic Medium"/>
                <a:ea typeface="+mj-ea"/>
                <a:cs typeface="+mj-cs"/>
              </a:rPr>
              <a:t>STAY SAFE TOGETHER</a:t>
            </a:r>
            <a:endParaRPr kumimoji="0" lang="en-MY" sz="2000" b="0" i="0"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1112856740"/>
      </p:ext>
    </p:extLst>
  </p:cSld>
  <p:clrMapOvr>
    <a:overrideClrMapping bg1="lt1" tx1="dk1" bg2="lt2" tx2="dk2" accent1="accent1" accent2="accent2" accent3="accent3" accent4="accent4" accent5="accent5" accent6="accent6" hlink="hlink" folHlink="folHlink"/>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58057" y="152401"/>
            <a:ext cx="4678103" cy="1036320"/>
          </a:xfrm>
        </p:spPr>
        <p:txBody>
          <a:bodyPr>
            <a:normAutofit fontScale="90000"/>
          </a:bodyPr>
          <a:lstStyle/>
          <a:p>
            <a:r>
              <a:rPr lang="en-US" sz="3100" b="1" dirty="0">
                <a:solidFill>
                  <a:schemeClr val="bg1"/>
                </a:solidFill>
              </a:rPr>
              <a:t>COVID-19 Safety Procedures </a:t>
            </a:r>
            <a:br>
              <a:rPr lang="en-MY" dirty="0">
                <a:solidFill>
                  <a:schemeClr val="bg1"/>
                </a:solidFill>
              </a:rPr>
            </a:br>
            <a:endParaRPr lang="en-US" dirty="0">
              <a:solidFill>
                <a:schemeClr val="bg1"/>
              </a:solidFill>
            </a:endParaRPr>
          </a:p>
        </p:txBody>
      </p:sp>
      <p:graphicFrame>
        <p:nvGraphicFramePr>
          <p:cNvPr id="5" name="Content Placeholder 2" descr="Hexagon Radial" title="SmartArt"/>
          <p:cNvGraphicFramePr>
            <a:graphicFrameLocks/>
          </p:cNvGraphicFramePr>
          <p:nvPr>
            <p:extLst>
              <p:ext uri="{D42A27DB-BD31-4B8C-83A1-F6EECF244321}">
                <p14:modId xmlns:p14="http://schemas.microsoft.com/office/powerpoint/2010/main" val="2291465253"/>
              </p:ext>
            </p:extLst>
          </p:nvPr>
        </p:nvGraphicFramePr>
        <p:xfrm>
          <a:off x="4646612" y="670560"/>
          <a:ext cx="6934200" cy="5577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a:extLst>
              <a:ext uri="{FF2B5EF4-FFF2-40B4-BE49-F238E27FC236}">
                <a16:creationId xmlns:a16="http://schemas.microsoft.com/office/drawing/2014/main" id="{AAC27E2D-E0B8-4288-9C7C-9CE6D390525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597729" y="5662191"/>
            <a:ext cx="1510207" cy="969218"/>
          </a:xfrm>
          <a:prstGeom prst="rect">
            <a:avLst/>
          </a:prstGeom>
          <a:noFill/>
          <a:ln>
            <a:noFill/>
          </a:ln>
        </p:spPr>
      </p:pic>
      <p:sp>
        <p:nvSpPr>
          <p:cNvPr id="7" name="Rectangle 6">
            <a:extLst>
              <a:ext uri="{FF2B5EF4-FFF2-40B4-BE49-F238E27FC236}">
                <a16:creationId xmlns:a16="http://schemas.microsoft.com/office/drawing/2014/main" id="{89B9CA64-6842-472D-9A7C-2576BD866FB8}"/>
              </a:ext>
            </a:extLst>
          </p:cNvPr>
          <p:cNvSpPr/>
          <p:nvPr/>
        </p:nvSpPr>
        <p:spPr>
          <a:xfrm>
            <a:off x="7968483" y="6324600"/>
            <a:ext cx="2629246" cy="400110"/>
          </a:xfrm>
          <a:prstGeom prst="rect">
            <a:avLst/>
          </a:prstGeom>
        </p:spPr>
        <p:txBody>
          <a:bodyPr wrap="none">
            <a:spAutoFit/>
          </a:bodyPr>
          <a:lstStyle/>
          <a:p>
            <a:r>
              <a:rPr lang="en-US" sz="2000" b="1" kern="0" dirty="0">
                <a:solidFill>
                  <a:prstClr val="black"/>
                </a:solidFill>
                <a:effectLst>
                  <a:outerShdw blurRad="38100" dist="38100" dir="2700000" algn="tl">
                    <a:srgbClr val="000000">
                      <a:alpha val="43137"/>
                    </a:srgbClr>
                  </a:outerShdw>
                </a:effectLst>
                <a:latin typeface="Franklin Gothic Medium"/>
              </a:rPr>
              <a:t>STAY SAFE TOGETHER</a:t>
            </a:r>
            <a:endParaRPr lang="en-MY" sz="2000" kern="0" dirty="0">
              <a:solidFill>
                <a:sysClr val="windowText" lastClr="000000"/>
              </a:solidFill>
              <a:effectLst>
                <a:outerShdw blurRad="38100" dist="38100" dir="2700000" algn="tl">
                  <a:srgbClr val="000000">
                    <a:alpha val="43137"/>
                  </a:srgbClr>
                </a:outerShdw>
              </a:effectLst>
              <a:latin typeface="Calibri"/>
            </a:endParaRPr>
          </a:p>
        </p:txBody>
      </p:sp>
      <p:pic>
        <p:nvPicPr>
          <p:cNvPr id="8" name="Picture 7">
            <a:extLst>
              <a:ext uri="{FF2B5EF4-FFF2-40B4-BE49-F238E27FC236}">
                <a16:creationId xmlns:a16="http://schemas.microsoft.com/office/drawing/2014/main" id="{54C91D3B-686A-4C4C-9557-C66D49854A1F}"/>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35513" y="670561"/>
            <a:ext cx="2300646" cy="1943301"/>
          </a:xfrm>
          <a:prstGeom prst="rect">
            <a:avLst/>
          </a:prstGeom>
          <a:noFill/>
          <a:ln>
            <a:solidFill>
              <a:schemeClr val="accent2">
                <a:lumMod val="40000"/>
                <a:lumOff val="60000"/>
              </a:schemeClr>
            </a:solidFill>
          </a:ln>
        </p:spPr>
      </p:pic>
      <p:pic>
        <p:nvPicPr>
          <p:cNvPr id="11" name="Picture 10">
            <a:extLst>
              <a:ext uri="{FF2B5EF4-FFF2-40B4-BE49-F238E27FC236}">
                <a16:creationId xmlns:a16="http://schemas.microsoft.com/office/drawing/2014/main" id="{34DC9580-D4E3-4E86-917A-6C083999204E}"/>
              </a:ext>
            </a:extLst>
          </p:cNvPr>
          <p:cNvPicPr/>
          <p:nvPr/>
        </p:nvPicPr>
        <p:blipFill>
          <a:blip r:embed="rId9" cstate="print">
            <a:extLst>
              <a:ext uri="{28A0092B-C50C-407E-A947-70E740481C1C}">
                <a14:useLocalDpi xmlns:a14="http://schemas.microsoft.com/office/drawing/2010/main" val="0"/>
              </a:ext>
            </a:extLst>
          </a:blip>
          <a:stretch>
            <a:fillRect/>
          </a:stretch>
        </p:blipFill>
        <p:spPr>
          <a:xfrm>
            <a:off x="1860052" y="2721186"/>
            <a:ext cx="2976107" cy="2559366"/>
          </a:xfrm>
          <a:prstGeom prst="rect">
            <a:avLst/>
          </a:prstGeom>
        </p:spPr>
      </p:pic>
      <p:pic>
        <p:nvPicPr>
          <p:cNvPr id="3" name="Picture 2">
            <a:extLst>
              <a:ext uri="{FF2B5EF4-FFF2-40B4-BE49-F238E27FC236}">
                <a16:creationId xmlns:a16="http://schemas.microsoft.com/office/drawing/2014/main" id="{D8E6EB91-F896-470C-A2B0-1FA5F4EEB957}"/>
              </a:ext>
            </a:extLst>
          </p:cNvPr>
          <p:cNvPicPr>
            <a:picLocks noChangeAspect="1"/>
          </p:cNvPicPr>
          <p:nvPr/>
        </p:nvPicPr>
        <p:blipFill>
          <a:blip r:embed="rId10"/>
          <a:stretch>
            <a:fillRect/>
          </a:stretch>
        </p:blipFill>
        <p:spPr>
          <a:xfrm>
            <a:off x="231971" y="675429"/>
            <a:ext cx="2170364" cy="1944793"/>
          </a:xfrm>
          <a:prstGeom prst="rect">
            <a:avLst/>
          </a:prstGeom>
        </p:spPr>
      </p:pic>
      <p:pic>
        <p:nvPicPr>
          <p:cNvPr id="12" name="Picture 11">
            <a:extLst>
              <a:ext uri="{FF2B5EF4-FFF2-40B4-BE49-F238E27FC236}">
                <a16:creationId xmlns:a16="http://schemas.microsoft.com/office/drawing/2014/main" id="{DC010881-3563-437E-AC01-566A81888EE2}"/>
              </a:ext>
            </a:extLst>
          </p:cNvPr>
          <p:cNvPicPr/>
          <p:nvPr/>
        </p:nvPicPr>
        <p:blipFill>
          <a:blip r:embed="rId11" cstate="print">
            <a:extLst>
              <a:ext uri="{28A0092B-C50C-407E-A947-70E740481C1C}">
                <a14:useLocalDpi xmlns:a14="http://schemas.microsoft.com/office/drawing/2010/main" val="0"/>
              </a:ext>
            </a:extLst>
          </a:blip>
          <a:stretch>
            <a:fillRect/>
          </a:stretch>
        </p:blipFill>
        <p:spPr>
          <a:xfrm>
            <a:off x="231971" y="2727007"/>
            <a:ext cx="1476375" cy="1327785"/>
          </a:xfrm>
          <a:prstGeom prst="rect">
            <a:avLst/>
          </a:prstGeom>
        </p:spPr>
      </p:pic>
      <p:pic>
        <p:nvPicPr>
          <p:cNvPr id="15" name="Picture 14">
            <a:extLst>
              <a:ext uri="{FF2B5EF4-FFF2-40B4-BE49-F238E27FC236}">
                <a16:creationId xmlns:a16="http://schemas.microsoft.com/office/drawing/2014/main" id="{622D57D0-36CF-4D89-A988-24C17BB3579A}"/>
              </a:ext>
            </a:extLst>
          </p:cNvPr>
          <p:cNvPicPr/>
          <p:nvPr/>
        </p:nvPicPr>
        <p:blipFill>
          <a:blip r:embed="rId12">
            <a:extLst>
              <a:ext uri="{28A0092B-C50C-407E-A947-70E740481C1C}">
                <a14:useLocalDpi xmlns:a14="http://schemas.microsoft.com/office/drawing/2010/main" val="0"/>
              </a:ext>
            </a:extLst>
          </a:blip>
          <a:stretch>
            <a:fillRect/>
          </a:stretch>
        </p:blipFill>
        <p:spPr>
          <a:xfrm>
            <a:off x="213208" y="4150569"/>
            <a:ext cx="1495138" cy="1135805"/>
          </a:xfrm>
          <a:prstGeom prst="rect">
            <a:avLst/>
          </a:prstGeom>
        </p:spPr>
      </p:pic>
      <p:pic>
        <p:nvPicPr>
          <p:cNvPr id="16" name="Picture 15">
            <a:extLst>
              <a:ext uri="{FF2B5EF4-FFF2-40B4-BE49-F238E27FC236}">
                <a16:creationId xmlns:a16="http://schemas.microsoft.com/office/drawing/2014/main" id="{1A068490-8975-4A9D-94D5-D2161ABBDACD}"/>
              </a:ext>
            </a:extLst>
          </p:cNvPr>
          <p:cNvPicPr/>
          <p:nvPr/>
        </p:nvPicPr>
        <p:blipFill>
          <a:blip r:embed="rId13" cstate="print">
            <a:extLst>
              <a:ext uri="{28A0092B-C50C-407E-A947-70E740481C1C}">
                <a14:useLocalDpi xmlns:a14="http://schemas.microsoft.com/office/drawing/2010/main" val="0"/>
              </a:ext>
            </a:extLst>
          </a:blip>
          <a:stretch>
            <a:fillRect/>
          </a:stretch>
        </p:blipFill>
        <p:spPr>
          <a:xfrm>
            <a:off x="3362968" y="5387875"/>
            <a:ext cx="1473192" cy="1317723"/>
          </a:xfrm>
          <a:prstGeom prst="rect">
            <a:avLst/>
          </a:prstGeom>
        </p:spPr>
      </p:pic>
      <p:pic>
        <p:nvPicPr>
          <p:cNvPr id="18" name="Picture 17">
            <a:extLst>
              <a:ext uri="{FF2B5EF4-FFF2-40B4-BE49-F238E27FC236}">
                <a16:creationId xmlns:a16="http://schemas.microsoft.com/office/drawing/2014/main" id="{0938FFF7-B211-4562-95E1-0BC768DF6F7E}"/>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212921" y="5382151"/>
            <a:ext cx="1495138" cy="1323448"/>
          </a:xfrm>
          <a:prstGeom prst="rect">
            <a:avLst/>
          </a:prstGeom>
        </p:spPr>
      </p:pic>
      <p:pic>
        <p:nvPicPr>
          <p:cNvPr id="19" name="Picture 18">
            <a:extLst>
              <a:ext uri="{FF2B5EF4-FFF2-40B4-BE49-F238E27FC236}">
                <a16:creationId xmlns:a16="http://schemas.microsoft.com/office/drawing/2014/main" id="{B870671B-5338-4B2E-83AB-5374FB62B459}"/>
              </a:ext>
            </a:extLst>
          </p:cNvPr>
          <p:cNvPicPr/>
          <p:nvPr/>
        </p:nvPicPr>
        <p:blipFill>
          <a:blip r:embed="rId15" cstate="print">
            <a:extLst>
              <a:ext uri="{28A0092B-C50C-407E-A947-70E740481C1C}">
                <a14:useLocalDpi xmlns:a14="http://schemas.microsoft.com/office/drawing/2010/main" val="0"/>
              </a:ext>
            </a:extLst>
          </a:blip>
          <a:stretch>
            <a:fillRect/>
          </a:stretch>
        </p:blipFill>
        <p:spPr>
          <a:xfrm>
            <a:off x="1851576" y="5387876"/>
            <a:ext cx="1367874" cy="1317723"/>
          </a:xfrm>
          <a:prstGeom prst="rect">
            <a:avLst/>
          </a:prstGeom>
        </p:spPr>
      </p:pic>
    </p:spTree>
    <p:extLst>
      <p:ext uri="{BB962C8B-B14F-4D97-AF65-F5344CB8AC3E}">
        <p14:creationId xmlns:p14="http://schemas.microsoft.com/office/powerpoint/2010/main" val="4166442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04878-4999-4CE8-8FAD-F8C7F8AD91CA}"/>
              </a:ext>
            </a:extLst>
          </p:cNvPr>
          <p:cNvSpPr>
            <a:spLocks noGrp="1"/>
          </p:cNvSpPr>
          <p:nvPr>
            <p:ph type="title" idx="4294967295"/>
          </p:nvPr>
        </p:nvSpPr>
        <p:spPr>
          <a:xfrm>
            <a:off x="838200" y="3210081"/>
            <a:ext cx="3205480" cy="3202409"/>
          </a:xfrm>
        </p:spPr>
        <p:txBody>
          <a:bodyPr>
            <a:normAutofit fontScale="90000"/>
          </a:bodyPr>
          <a:lstStyle/>
          <a:p>
            <a:pPr algn="l"/>
            <a:r>
              <a:rPr lang="en-US" sz="2000" dirty="0">
                <a:latin typeface="Franklin Gothic Medium" panose="020B0603020102020204" pitchFamily="34" charset="0"/>
              </a:rPr>
              <a:t>Clean your hands regularly</a:t>
            </a:r>
            <a:br>
              <a:rPr lang="en-US" sz="2000" dirty="0">
                <a:latin typeface="Franklin Gothic Medium" panose="020B0603020102020204" pitchFamily="34" charset="0"/>
              </a:rPr>
            </a:br>
            <a:br>
              <a:rPr lang="en-US" sz="2000" dirty="0">
                <a:latin typeface="Franklin Gothic Medium" panose="020B0603020102020204" pitchFamily="34" charset="0"/>
              </a:rPr>
            </a:br>
            <a:r>
              <a:rPr lang="en-US" sz="2000" dirty="0">
                <a:latin typeface="Franklin Gothic Medium" panose="020B0603020102020204" pitchFamily="34" charset="0"/>
              </a:rPr>
              <a:t>Always wash your hands with soap and water </a:t>
            </a:r>
            <a:r>
              <a:rPr lang="en-US" sz="2000" dirty="0">
                <a:solidFill>
                  <a:prstClr val="black"/>
                </a:solidFill>
                <a:latin typeface="Franklin Gothic Medium" panose="020B0603020102020204" pitchFamily="34" charset="0"/>
              </a:rPr>
              <a:t>thoroughly for at least 20 seconds </a:t>
            </a:r>
            <a:r>
              <a:rPr lang="en-US" sz="2000" dirty="0">
                <a:latin typeface="Franklin Gothic Medium" panose="020B0603020102020204" pitchFamily="34" charset="0"/>
              </a:rPr>
              <a:t>and dry them</a:t>
            </a:r>
            <a:br>
              <a:rPr lang="en-US" sz="2000" dirty="0">
                <a:latin typeface="Franklin Gothic Medium" panose="020B0603020102020204" pitchFamily="34" charset="0"/>
              </a:rPr>
            </a:br>
            <a:br>
              <a:rPr lang="en-US" sz="2000" dirty="0">
                <a:latin typeface="Franklin Gothic Medium" panose="020B0603020102020204" pitchFamily="34" charset="0"/>
              </a:rPr>
            </a:br>
            <a:r>
              <a:rPr lang="en-US" sz="2000" dirty="0">
                <a:latin typeface="Franklin Gothic Medium" panose="020B0603020102020204" pitchFamily="34" charset="0"/>
              </a:rPr>
              <a:t>Use alcohol-based hand sanitizer if you don’t have immediate access to soap and water</a:t>
            </a:r>
            <a:endParaRPr lang="en-MY" sz="2000" dirty="0">
              <a:latin typeface="Franklin Gothic Medium" panose="020B0603020102020204" pitchFamily="34" charset="0"/>
            </a:endParaRPr>
          </a:p>
        </p:txBody>
      </p:sp>
      <p:pic>
        <p:nvPicPr>
          <p:cNvPr id="4" name="Picture 3">
            <a:extLst>
              <a:ext uri="{FF2B5EF4-FFF2-40B4-BE49-F238E27FC236}">
                <a16:creationId xmlns:a16="http://schemas.microsoft.com/office/drawing/2014/main" id="{DAC329B3-07D8-4BDE-96B3-341B6AB0D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96966"/>
            <a:ext cx="10515600" cy="2859024"/>
          </a:xfrm>
          <a:prstGeom prst="rect">
            <a:avLst/>
          </a:prstGeom>
        </p:spPr>
      </p:pic>
      <p:pic>
        <p:nvPicPr>
          <p:cNvPr id="6" name="Picture 2">
            <a:extLst>
              <a:ext uri="{FF2B5EF4-FFF2-40B4-BE49-F238E27FC236}">
                <a16:creationId xmlns:a16="http://schemas.microsoft.com/office/drawing/2014/main" id="{18643B98-1953-411E-8881-169F3A7B30A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97729" y="5662191"/>
            <a:ext cx="1510207" cy="969218"/>
          </a:xfrm>
          <a:prstGeom prst="rect">
            <a:avLst/>
          </a:prstGeom>
          <a:noFill/>
          <a:ln>
            <a:noFill/>
          </a:ln>
        </p:spPr>
      </p:pic>
      <p:sp>
        <p:nvSpPr>
          <p:cNvPr id="7" name="Rectangle 6">
            <a:extLst>
              <a:ext uri="{FF2B5EF4-FFF2-40B4-BE49-F238E27FC236}">
                <a16:creationId xmlns:a16="http://schemas.microsoft.com/office/drawing/2014/main" id="{D2056D0B-911F-4B33-8372-21FC56AEFB99}"/>
              </a:ext>
            </a:extLst>
          </p:cNvPr>
          <p:cNvSpPr/>
          <p:nvPr/>
        </p:nvSpPr>
        <p:spPr>
          <a:xfrm>
            <a:off x="7968483" y="6324600"/>
            <a:ext cx="2629246"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Franklin Gothic Medium"/>
              </a:rPr>
              <a:t>STAY SAFE TOGETHER</a:t>
            </a:r>
            <a:endParaRPr kumimoji="0" lang="en-MY" sz="2000" b="0" i="0"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endParaRPr>
          </a:p>
        </p:txBody>
      </p:sp>
      <p:sp>
        <p:nvSpPr>
          <p:cNvPr id="8" name="Rectangle 7">
            <a:extLst>
              <a:ext uri="{FF2B5EF4-FFF2-40B4-BE49-F238E27FC236}">
                <a16:creationId xmlns:a16="http://schemas.microsoft.com/office/drawing/2014/main" id="{0F7BB24E-76CC-4059-A70E-482754E10C22}"/>
              </a:ext>
            </a:extLst>
          </p:cNvPr>
          <p:cNvSpPr/>
          <p:nvPr/>
        </p:nvSpPr>
        <p:spPr>
          <a:xfrm>
            <a:off x="8524240" y="3260566"/>
            <a:ext cx="2905760" cy="1754326"/>
          </a:xfrm>
          <a:prstGeom prst="rect">
            <a:avLst/>
          </a:prstGeom>
        </p:spPr>
        <p:txBody>
          <a:bodyPr wrap="square">
            <a:spAutoFit/>
          </a:bodyPr>
          <a:lstStyle/>
          <a:p>
            <a:r>
              <a:rPr lang="en-US" dirty="0">
                <a:solidFill>
                  <a:prstClr val="black"/>
                </a:solidFill>
                <a:latin typeface="Franklin Gothic Medium" panose="020B0603020102020204" pitchFamily="34" charset="0"/>
                <a:ea typeface="+mj-ea"/>
                <a:cs typeface="+mj-cs"/>
              </a:rPr>
              <a:t>Always have a mask on</a:t>
            </a:r>
          </a:p>
          <a:p>
            <a:endParaRPr lang="en-US" dirty="0">
              <a:solidFill>
                <a:prstClr val="black"/>
              </a:solidFill>
              <a:latin typeface="Franklin Gothic Medium" panose="020B0603020102020204" pitchFamily="34" charset="0"/>
              <a:ea typeface="+mj-ea"/>
              <a:cs typeface="+mj-cs"/>
            </a:endParaRPr>
          </a:p>
          <a:p>
            <a:r>
              <a:rPr lang="en-US" dirty="0">
                <a:solidFill>
                  <a:prstClr val="black"/>
                </a:solidFill>
                <a:latin typeface="Franklin Gothic Medium" panose="020B0603020102020204" pitchFamily="34" charset="0"/>
                <a:ea typeface="+mj-ea"/>
                <a:cs typeface="+mj-cs"/>
              </a:rPr>
              <a:t>Throw away masks once they feel gross, don’t wear them for more then </a:t>
            </a:r>
            <a:r>
              <a:rPr lang="en-US" b="1" dirty="0">
                <a:solidFill>
                  <a:prstClr val="black"/>
                </a:solidFill>
                <a:latin typeface="Franklin Gothic Medium" panose="020B0603020102020204" pitchFamily="34" charset="0"/>
                <a:ea typeface="+mj-ea"/>
                <a:cs typeface="+mj-cs"/>
              </a:rPr>
              <a:t>A DAY</a:t>
            </a:r>
          </a:p>
          <a:p>
            <a:endParaRPr lang="en-MY" dirty="0">
              <a:latin typeface="Franklin Gothic Medium" panose="020B0603020102020204" pitchFamily="34" charset="0"/>
            </a:endParaRPr>
          </a:p>
        </p:txBody>
      </p:sp>
      <p:sp>
        <p:nvSpPr>
          <p:cNvPr id="10" name="Rectangle 9">
            <a:extLst>
              <a:ext uri="{FF2B5EF4-FFF2-40B4-BE49-F238E27FC236}">
                <a16:creationId xmlns:a16="http://schemas.microsoft.com/office/drawing/2014/main" id="{A35D2021-7454-4E4D-B42D-13C80D3EC604}"/>
              </a:ext>
            </a:extLst>
          </p:cNvPr>
          <p:cNvSpPr/>
          <p:nvPr/>
        </p:nvSpPr>
        <p:spPr>
          <a:xfrm>
            <a:off x="4681220" y="3258680"/>
            <a:ext cx="3205480" cy="2862322"/>
          </a:xfrm>
          <a:prstGeom prst="rect">
            <a:avLst/>
          </a:prstGeom>
        </p:spPr>
        <p:txBody>
          <a:bodyPr wrap="square">
            <a:spAutoFit/>
          </a:bodyPr>
          <a:lstStyle/>
          <a:p>
            <a:r>
              <a:rPr lang="en-US" dirty="0">
                <a:solidFill>
                  <a:prstClr val="black"/>
                </a:solidFill>
                <a:latin typeface="Franklin Gothic Medium" panose="020B0603020102020204" pitchFamily="34" charset="0"/>
                <a:ea typeface="+mj-ea"/>
                <a:cs typeface="+mj-cs"/>
              </a:rPr>
              <a:t>If you see someone who is visibly coughing/sneezing/sick</a:t>
            </a:r>
            <a:br>
              <a:rPr lang="en-US" dirty="0">
                <a:solidFill>
                  <a:prstClr val="black"/>
                </a:solidFill>
                <a:latin typeface="Franklin Gothic Medium" panose="020B0603020102020204" pitchFamily="34" charset="0"/>
                <a:ea typeface="+mj-ea"/>
                <a:cs typeface="+mj-cs"/>
              </a:rPr>
            </a:br>
            <a:r>
              <a:rPr lang="en-US" dirty="0">
                <a:solidFill>
                  <a:prstClr val="black"/>
                </a:solidFill>
                <a:latin typeface="Franklin Gothic Medium" panose="020B0603020102020204" pitchFamily="34" charset="0"/>
                <a:ea typeface="+mj-ea"/>
                <a:cs typeface="+mj-cs"/>
              </a:rPr>
              <a:t>You can choose to; </a:t>
            </a:r>
          </a:p>
          <a:p>
            <a:endParaRPr lang="en-US" dirty="0">
              <a:solidFill>
                <a:prstClr val="black"/>
              </a:solidFill>
              <a:latin typeface="Franklin Gothic Medium" panose="020B0603020102020204" pitchFamily="34" charset="0"/>
              <a:ea typeface="+mj-ea"/>
              <a:cs typeface="+mj-cs"/>
            </a:endParaRPr>
          </a:p>
          <a:p>
            <a:r>
              <a:rPr lang="en-US" b="1" dirty="0">
                <a:solidFill>
                  <a:prstClr val="black"/>
                </a:solidFill>
                <a:latin typeface="Franklin Gothic Medium" panose="020B0603020102020204" pitchFamily="34" charset="0"/>
                <a:ea typeface="+mj-ea"/>
                <a:cs typeface="+mj-cs"/>
              </a:rPr>
              <a:t>KEEP YOUR DISTANCE</a:t>
            </a:r>
            <a:r>
              <a:rPr lang="en-US" dirty="0">
                <a:solidFill>
                  <a:prstClr val="black"/>
                </a:solidFill>
                <a:latin typeface="Franklin Gothic Medium" panose="020B0603020102020204" pitchFamily="34" charset="0"/>
                <a:ea typeface="+mj-ea"/>
                <a:cs typeface="+mj-cs"/>
              </a:rPr>
              <a:t>, 2m to 0.5m will keep you safe</a:t>
            </a:r>
          </a:p>
          <a:p>
            <a:r>
              <a:rPr lang="en-US" dirty="0">
                <a:solidFill>
                  <a:prstClr val="black"/>
                </a:solidFill>
                <a:latin typeface="Franklin Gothic Medium" panose="020B0603020102020204" pitchFamily="34" charset="0"/>
                <a:ea typeface="+mj-ea"/>
                <a:cs typeface="+mj-cs"/>
              </a:rPr>
              <a:t>OR </a:t>
            </a:r>
          </a:p>
          <a:p>
            <a:r>
              <a:rPr lang="en-US" b="1" dirty="0">
                <a:solidFill>
                  <a:prstClr val="black"/>
                </a:solidFill>
                <a:latin typeface="Franklin Gothic Medium" panose="020B0603020102020204" pitchFamily="34" charset="0"/>
                <a:ea typeface="+mj-ea"/>
                <a:cs typeface="+mj-cs"/>
              </a:rPr>
              <a:t>GIVE THEM A MASK</a:t>
            </a:r>
            <a:r>
              <a:rPr lang="en-US" dirty="0">
                <a:solidFill>
                  <a:prstClr val="black"/>
                </a:solidFill>
                <a:latin typeface="Franklin Gothic Medium" panose="020B0603020102020204" pitchFamily="34" charset="0"/>
                <a:ea typeface="+mj-ea"/>
                <a:cs typeface="+mj-cs"/>
              </a:rPr>
              <a:t>, they can cough/sneeze into it &amp; protect everyone else nearby</a:t>
            </a:r>
            <a:endParaRPr lang="en-MY" dirty="0"/>
          </a:p>
        </p:txBody>
      </p:sp>
    </p:spTree>
    <p:extLst>
      <p:ext uri="{BB962C8B-B14F-4D97-AF65-F5344CB8AC3E}">
        <p14:creationId xmlns:p14="http://schemas.microsoft.com/office/powerpoint/2010/main" val="3899479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18363C0F-C83A-48C0-8E09-69953649616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7729" y="5662191"/>
            <a:ext cx="1510207" cy="969218"/>
          </a:xfrm>
          <a:prstGeom prst="rect">
            <a:avLst/>
          </a:prstGeom>
          <a:noFill/>
          <a:ln>
            <a:noFill/>
          </a:ln>
        </p:spPr>
      </p:pic>
      <p:sp>
        <p:nvSpPr>
          <p:cNvPr id="13" name="Rectangle 12">
            <a:extLst>
              <a:ext uri="{FF2B5EF4-FFF2-40B4-BE49-F238E27FC236}">
                <a16:creationId xmlns:a16="http://schemas.microsoft.com/office/drawing/2014/main" id="{FDE39F89-7A14-49A1-942F-A3A8D650C609}"/>
              </a:ext>
            </a:extLst>
          </p:cNvPr>
          <p:cNvSpPr/>
          <p:nvPr/>
        </p:nvSpPr>
        <p:spPr>
          <a:xfrm>
            <a:off x="7968483" y="6324600"/>
            <a:ext cx="2629246"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Franklin Gothic Medium"/>
              </a:rPr>
              <a:t>STAY SAFE TOGETHER</a:t>
            </a:r>
            <a:endParaRPr kumimoji="0" lang="en-MY" sz="2000" b="0" i="0"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endParaRPr>
          </a:p>
        </p:txBody>
      </p:sp>
      <p:sp>
        <p:nvSpPr>
          <p:cNvPr id="14" name="Rectangle 13">
            <a:extLst>
              <a:ext uri="{FF2B5EF4-FFF2-40B4-BE49-F238E27FC236}">
                <a16:creationId xmlns:a16="http://schemas.microsoft.com/office/drawing/2014/main" id="{0677E7DD-51C5-48E7-9A28-4F35FF17D4CF}"/>
              </a:ext>
            </a:extLst>
          </p:cNvPr>
          <p:cNvSpPr/>
          <p:nvPr/>
        </p:nvSpPr>
        <p:spPr>
          <a:xfrm>
            <a:off x="360825" y="-10160"/>
            <a:ext cx="4820072" cy="384336"/>
          </a:xfrm>
          <a:prstGeom prst="rect">
            <a:avLst/>
          </a:prstGeom>
        </p:spPr>
        <p:txBody>
          <a:bodyPr wrap="square">
            <a:spAutoFit/>
          </a:bodyPr>
          <a:lstStyle/>
          <a:p>
            <a:pPr>
              <a:lnSpc>
                <a:spcPct val="115000"/>
              </a:lnSpc>
              <a:spcAft>
                <a:spcPts val="1000"/>
              </a:spcAft>
            </a:pPr>
            <a:r>
              <a:rPr lang="en-US" dirty="0">
                <a:latin typeface="Franklin Gothic Medium" panose="020B0603020102020204" pitchFamily="34" charset="0"/>
                <a:ea typeface="Calibri" panose="020F0502020204030204" pitchFamily="34" charset="0"/>
              </a:rPr>
              <a:t>Safety Induction during COVID-19 Outbreak</a:t>
            </a:r>
            <a:endParaRPr lang="en-MY" dirty="0">
              <a:latin typeface="Franklin Gothic Medium" panose="020B0603020102020204" pitchFamily="34" charset="0"/>
              <a:ea typeface="Calibri" panose="020F0502020204030204" pitchFamily="34" charset="0"/>
            </a:endParaRPr>
          </a:p>
        </p:txBody>
      </p:sp>
      <p:pic>
        <p:nvPicPr>
          <p:cNvPr id="16" name="Picture 15">
            <a:extLst>
              <a:ext uri="{FF2B5EF4-FFF2-40B4-BE49-F238E27FC236}">
                <a16:creationId xmlns:a16="http://schemas.microsoft.com/office/drawing/2014/main" id="{D99EA169-05D9-4B3E-B0A2-1B1A69862CD3}"/>
              </a:ext>
            </a:extLst>
          </p:cNvPr>
          <p:cNvPicPr>
            <a:picLocks noChangeAspect="1"/>
          </p:cNvPicPr>
          <p:nvPr/>
        </p:nvPicPr>
        <p:blipFill>
          <a:blip r:embed="rId3"/>
          <a:stretch>
            <a:fillRect/>
          </a:stretch>
        </p:blipFill>
        <p:spPr>
          <a:xfrm>
            <a:off x="474221" y="374176"/>
            <a:ext cx="5984055" cy="6350534"/>
          </a:xfrm>
          <a:prstGeom prst="rect">
            <a:avLst/>
          </a:prstGeom>
        </p:spPr>
      </p:pic>
    </p:spTree>
    <p:extLst>
      <p:ext uri="{BB962C8B-B14F-4D97-AF65-F5344CB8AC3E}">
        <p14:creationId xmlns:p14="http://schemas.microsoft.com/office/powerpoint/2010/main" val="3611257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F1218-163A-4E2B-881C-85EC093BAD13}"/>
              </a:ext>
            </a:extLst>
          </p:cNvPr>
          <p:cNvSpPr/>
          <p:nvPr/>
        </p:nvSpPr>
        <p:spPr>
          <a:xfrm>
            <a:off x="396240" y="28155"/>
            <a:ext cx="10119360" cy="369332"/>
          </a:xfrm>
          <a:prstGeom prst="rect">
            <a:avLst/>
          </a:prstGeom>
        </p:spPr>
        <p:txBody>
          <a:bodyPr wrap="square">
            <a:spAutoFit/>
          </a:bodyPr>
          <a:lstStyle/>
          <a:p>
            <a:r>
              <a:rPr lang="en-US" dirty="0">
                <a:latin typeface="Franklin Gothic Medium" panose="020B0603020102020204" pitchFamily="34" charset="0"/>
              </a:rPr>
              <a:t>STANDARD OPERATING PROCEDURE FOR WORKERS ENTERING WORKPLACE</a:t>
            </a:r>
          </a:p>
        </p:txBody>
      </p:sp>
      <p:graphicFrame>
        <p:nvGraphicFramePr>
          <p:cNvPr id="3" name="Table 2">
            <a:extLst>
              <a:ext uri="{FF2B5EF4-FFF2-40B4-BE49-F238E27FC236}">
                <a16:creationId xmlns:a16="http://schemas.microsoft.com/office/drawing/2014/main" id="{918EC966-18A6-49EE-B6BD-FBEC8570E061}"/>
              </a:ext>
            </a:extLst>
          </p:cNvPr>
          <p:cNvGraphicFramePr>
            <a:graphicFrameLocks noGrp="1"/>
          </p:cNvGraphicFramePr>
          <p:nvPr>
            <p:extLst>
              <p:ext uri="{D42A27DB-BD31-4B8C-83A1-F6EECF244321}">
                <p14:modId xmlns:p14="http://schemas.microsoft.com/office/powerpoint/2010/main" val="2426781147"/>
              </p:ext>
            </p:extLst>
          </p:nvPr>
        </p:nvGraphicFramePr>
        <p:xfrm>
          <a:off x="396239" y="397487"/>
          <a:ext cx="10119360" cy="5676964"/>
        </p:xfrm>
        <a:graphic>
          <a:graphicData uri="http://schemas.openxmlformats.org/drawingml/2006/table">
            <a:tbl>
              <a:tblPr firstRow="1" firstCol="1" bandRow="1"/>
              <a:tblGrid>
                <a:gridCol w="5059680">
                  <a:extLst>
                    <a:ext uri="{9D8B030D-6E8A-4147-A177-3AD203B41FA5}">
                      <a16:colId xmlns:a16="http://schemas.microsoft.com/office/drawing/2014/main" val="3123535314"/>
                    </a:ext>
                  </a:extLst>
                </a:gridCol>
                <a:gridCol w="5059680">
                  <a:extLst>
                    <a:ext uri="{9D8B030D-6E8A-4147-A177-3AD203B41FA5}">
                      <a16:colId xmlns:a16="http://schemas.microsoft.com/office/drawing/2014/main" val="1556739924"/>
                    </a:ext>
                  </a:extLst>
                </a:gridCol>
              </a:tblGrid>
              <a:tr h="5557520">
                <a:tc>
                  <a:txBody>
                    <a:bodyPr/>
                    <a:lstStyle/>
                    <a:p>
                      <a:pPr algn="ctr">
                        <a:lnSpc>
                          <a:spcPct val="115000"/>
                        </a:lnSpc>
                        <a:spcAft>
                          <a:spcPts val="0"/>
                        </a:spcAft>
                      </a:pPr>
                      <a:r>
                        <a:rPr lang="en-US" sz="1300" b="1" dirty="0">
                          <a:effectLst/>
                          <a:latin typeface="Franklin Gothic Medium" panose="020B0603020102020204" pitchFamily="34" charset="0"/>
                          <a:ea typeface="Calibri" panose="020F0502020204030204" pitchFamily="34" charset="0"/>
                        </a:rPr>
                        <a:t>GUARD HOUSE</a:t>
                      </a:r>
                      <a:endParaRPr lang="en-MY" sz="1300" dirty="0">
                        <a:effectLst/>
                        <a:latin typeface="Franklin Gothic Medium" panose="020B0603020102020204" pitchFamily="34" charset="0"/>
                        <a:ea typeface="Calibri" panose="020F0502020204030204" pitchFamily="34" charset="0"/>
                      </a:endParaRPr>
                    </a:p>
                    <a:p>
                      <a:pPr marL="342900" lvl="0" indent="-342900" algn="just">
                        <a:lnSpc>
                          <a:spcPct val="115000"/>
                        </a:lnSpc>
                        <a:spcAft>
                          <a:spcPts val="0"/>
                        </a:spcAft>
                        <a:buFont typeface="+mj-lt"/>
                        <a:buAutoNum type="arabicPeriod"/>
                      </a:pPr>
                      <a:r>
                        <a:rPr lang="en-US" sz="1300" dirty="0">
                          <a:effectLst/>
                          <a:latin typeface="Franklin Gothic Medium" panose="020B0603020102020204" pitchFamily="34" charset="0"/>
                          <a:ea typeface="Calibri" panose="020F0502020204030204" pitchFamily="34" charset="0"/>
                        </a:rPr>
                        <a:t>Workers are to queue followed by lines that are prepared or to maintain </a:t>
                      </a:r>
                      <a:r>
                        <a:rPr lang="en-US" sz="1300" dirty="0">
                          <a:solidFill>
                            <a:srgbClr val="3C4245"/>
                          </a:solidFill>
                          <a:effectLst/>
                          <a:latin typeface="Franklin Gothic Medium" panose="020B0603020102020204" pitchFamily="34" charset="0"/>
                          <a:ea typeface="Calibri" panose="020F0502020204030204" pitchFamily="34" charset="0"/>
                        </a:rPr>
                        <a:t>at least 1.5 meter (5 feet) distance between one another.</a:t>
                      </a:r>
                      <a:endParaRPr lang="en-MY" sz="1300" dirty="0">
                        <a:effectLst/>
                        <a:latin typeface="Franklin Gothic Medium" panose="020B0603020102020204" pitchFamily="34" charset="0"/>
                        <a:ea typeface="Calibri" panose="020F0502020204030204" pitchFamily="34" charset="0"/>
                      </a:endParaRPr>
                    </a:p>
                    <a:p>
                      <a:pPr marL="342900" lvl="0" indent="-342900">
                        <a:lnSpc>
                          <a:spcPct val="115000"/>
                        </a:lnSpc>
                        <a:spcAft>
                          <a:spcPts val="0"/>
                        </a:spcAft>
                        <a:buFont typeface="+mj-lt"/>
                        <a:buAutoNum type="arabicPeriod"/>
                      </a:pPr>
                      <a:r>
                        <a:rPr lang="en-US" sz="1300" dirty="0">
                          <a:solidFill>
                            <a:srgbClr val="3C4245"/>
                          </a:solidFill>
                          <a:effectLst/>
                          <a:latin typeface="Franklin Gothic Medium" panose="020B0603020102020204" pitchFamily="34" charset="0"/>
                          <a:ea typeface="Calibri" panose="020F0502020204030204" pitchFamily="34" charset="0"/>
                        </a:rPr>
                        <a:t>Guard in charge will then run a health screening to each worker one at a time. </a:t>
                      </a:r>
                      <a:endParaRPr lang="en-MY" sz="1300" dirty="0">
                        <a:effectLst/>
                        <a:latin typeface="Franklin Gothic Medium" panose="020B0603020102020204" pitchFamily="34" charset="0"/>
                        <a:ea typeface="Calibri" panose="020F0502020204030204" pitchFamily="34" charset="0"/>
                      </a:endParaRPr>
                    </a:p>
                    <a:p>
                      <a:pPr marL="342900" lvl="0" indent="-342900">
                        <a:lnSpc>
                          <a:spcPct val="115000"/>
                        </a:lnSpc>
                        <a:spcAft>
                          <a:spcPts val="0"/>
                        </a:spcAft>
                        <a:buFont typeface="+mj-lt"/>
                        <a:buAutoNum type="arabicPeriod"/>
                      </a:pPr>
                      <a:r>
                        <a:rPr lang="en-US" sz="1300" dirty="0">
                          <a:solidFill>
                            <a:srgbClr val="3C4245"/>
                          </a:solidFill>
                          <a:effectLst/>
                          <a:latin typeface="Franklin Gothic Medium" panose="020B0603020102020204" pitchFamily="34" charset="0"/>
                          <a:ea typeface="Calibri" panose="020F0502020204030204" pitchFamily="34" charset="0"/>
                        </a:rPr>
                        <a:t>Health Screening </a:t>
                      </a:r>
                      <a:endParaRPr lang="en-MY" sz="1300" dirty="0">
                        <a:effectLst/>
                        <a:latin typeface="Franklin Gothic Medium" panose="020B0603020102020204" pitchFamily="34" charset="0"/>
                        <a:ea typeface="Calibri" panose="020F0502020204030204" pitchFamily="34" charset="0"/>
                      </a:endParaRPr>
                    </a:p>
                    <a:p>
                      <a:pPr marL="342900" lvl="0" indent="-342900">
                        <a:lnSpc>
                          <a:spcPct val="115000"/>
                        </a:lnSpc>
                        <a:spcAft>
                          <a:spcPts val="0"/>
                        </a:spcAft>
                        <a:buFont typeface="+mj-lt"/>
                        <a:buAutoNum type="alphaUcPeriod"/>
                      </a:pPr>
                      <a:r>
                        <a:rPr lang="en-US" sz="1300" dirty="0">
                          <a:effectLst/>
                          <a:latin typeface="Franklin Gothic Medium" panose="020B0603020102020204" pitchFamily="34" charset="0"/>
                          <a:ea typeface="Calibri" panose="020F0502020204030204" pitchFamily="34" charset="0"/>
                        </a:rPr>
                        <a:t>In the event if a worker is found at 37.3 Celsius body temperature. Guard reports incident immediately to the plant manager. </a:t>
                      </a:r>
                      <a:endParaRPr lang="en-MY" sz="1300" dirty="0">
                        <a:effectLst/>
                        <a:latin typeface="Franklin Gothic Medium" panose="020B0603020102020204" pitchFamily="34" charset="0"/>
                        <a:ea typeface="Calibri" panose="020F0502020204030204" pitchFamily="34" charset="0"/>
                      </a:endParaRPr>
                    </a:p>
                    <a:p>
                      <a:pPr marL="342900" lvl="0" indent="-342900">
                        <a:lnSpc>
                          <a:spcPct val="115000"/>
                        </a:lnSpc>
                        <a:spcAft>
                          <a:spcPts val="0"/>
                        </a:spcAft>
                        <a:buFont typeface="+mj-lt"/>
                        <a:buAutoNum type="alphaUcPeriod"/>
                      </a:pPr>
                      <a:r>
                        <a:rPr lang="en-US" sz="1300" dirty="0">
                          <a:effectLst/>
                          <a:latin typeface="Franklin Gothic Medium" panose="020B0603020102020204" pitchFamily="34" charset="0"/>
                          <a:ea typeface="Calibri" panose="020F0502020204030204" pitchFamily="34" charset="0"/>
                        </a:rPr>
                        <a:t>Plant manager advices worker or manage transportation for worker to seek medical attention. In the event there are more than 1 individuals in the same vehicle. It is compulsory to wear surgical mask/N95 </a:t>
                      </a:r>
                      <a:endParaRPr lang="en-MY" sz="1300" dirty="0">
                        <a:effectLst/>
                        <a:latin typeface="Franklin Gothic Medium" panose="020B0603020102020204" pitchFamily="34" charset="0"/>
                        <a:ea typeface="Calibri" panose="020F0502020204030204" pitchFamily="34" charset="0"/>
                      </a:endParaRPr>
                    </a:p>
                    <a:p>
                      <a:pPr marL="342900" lvl="0" indent="-342900">
                        <a:lnSpc>
                          <a:spcPct val="115000"/>
                        </a:lnSpc>
                        <a:spcAft>
                          <a:spcPts val="0"/>
                        </a:spcAft>
                        <a:buFont typeface="+mj-lt"/>
                        <a:buAutoNum type="alphaUcPeriod"/>
                      </a:pPr>
                      <a:r>
                        <a:rPr lang="en-US" sz="1300" dirty="0">
                          <a:effectLst/>
                          <a:latin typeface="Franklin Gothic Medium" panose="020B0603020102020204" pitchFamily="34" charset="0"/>
                          <a:ea typeface="Calibri" panose="020F0502020204030204" pitchFamily="34" charset="0"/>
                        </a:rPr>
                        <a:t>Plant manager are to report this to the Regional Production Manager within 30 minutes after the incident. </a:t>
                      </a:r>
                      <a:endParaRPr lang="en-MY" sz="1300" dirty="0">
                        <a:effectLst/>
                        <a:latin typeface="Franklin Gothic Medium" panose="020B0603020102020204" pitchFamily="34" charset="0"/>
                        <a:ea typeface="Calibri" panose="020F0502020204030204" pitchFamily="34" charset="0"/>
                      </a:endParaRPr>
                    </a:p>
                    <a:p>
                      <a:pPr marL="342900" lvl="0" indent="-342900">
                        <a:lnSpc>
                          <a:spcPct val="115000"/>
                        </a:lnSpc>
                        <a:spcAft>
                          <a:spcPts val="0"/>
                        </a:spcAft>
                        <a:buFont typeface="+mj-lt"/>
                        <a:buAutoNum type="alphaUcPeriod"/>
                      </a:pPr>
                      <a:r>
                        <a:rPr lang="en-US" sz="1300" dirty="0">
                          <a:effectLst/>
                          <a:latin typeface="Franklin Gothic Medium" panose="020B0603020102020204" pitchFamily="34" charset="0"/>
                          <a:ea typeface="Calibri" panose="020F0502020204030204" pitchFamily="34" charset="0"/>
                        </a:rPr>
                        <a:t>Workers who pass the medical screening are to proceed with the thumbprint section. </a:t>
                      </a:r>
                      <a:endParaRPr lang="en-MY" sz="1300" dirty="0">
                        <a:effectLst/>
                        <a:latin typeface="Franklin Gothic Medium" panose="020B0603020102020204" pitchFamily="34" charset="0"/>
                        <a:ea typeface="Calibri" panose="020F0502020204030204" pitchFamily="34" charset="0"/>
                      </a:endParaRPr>
                    </a:p>
                    <a:p>
                      <a:pPr marL="342900" lvl="0" indent="-342900">
                        <a:lnSpc>
                          <a:spcPct val="115000"/>
                        </a:lnSpc>
                        <a:spcAft>
                          <a:spcPts val="0"/>
                        </a:spcAft>
                        <a:buFont typeface="+mj-lt"/>
                        <a:buAutoNum type="arabicPeriod"/>
                      </a:pPr>
                      <a:r>
                        <a:rPr lang="en-US" sz="1300" dirty="0">
                          <a:effectLst/>
                          <a:latin typeface="Franklin Gothic Medium" panose="020B0603020102020204" pitchFamily="34" charset="0"/>
                          <a:ea typeface="Calibri" panose="020F0502020204030204" pitchFamily="34" charset="0"/>
                        </a:rPr>
                        <a:t>Thumbprint </a:t>
                      </a:r>
                      <a:endParaRPr lang="en-MY" sz="1300" dirty="0">
                        <a:effectLst/>
                        <a:latin typeface="Franklin Gothic Medium" panose="020B0603020102020204" pitchFamily="34" charset="0"/>
                        <a:ea typeface="Calibri" panose="020F0502020204030204" pitchFamily="34" charset="0"/>
                      </a:endParaRPr>
                    </a:p>
                    <a:p>
                      <a:pPr marL="342900" lvl="0" indent="-342900" algn="just">
                        <a:lnSpc>
                          <a:spcPct val="115000"/>
                        </a:lnSpc>
                        <a:spcAft>
                          <a:spcPts val="0"/>
                        </a:spcAft>
                        <a:buFont typeface="+mj-lt"/>
                        <a:buAutoNum type="alphaUcPeriod"/>
                      </a:pPr>
                      <a:r>
                        <a:rPr lang="en-US" sz="1300" dirty="0">
                          <a:effectLst/>
                          <a:latin typeface="Franklin Gothic Medium" panose="020B0603020102020204" pitchFamily="34" charset="0"/>
                          <a:ea typeface="Calibri" panose="020F0502020204030204" pitchFamily="34" charset="0"/>
                        </a:rPr>
                        <a:t>Workers are to queue followed by lines that are prepared or to maintain at least 1.5 meter (5 feet) distance between one another.</a:t>
                      </a:r>
                      <a:endParaRPr lang="en-MY" sz="1300" dirty="0">
                        <a:effectLst/>
                        <a:latin typeface="Franklin Gothic Medium" panose="020B0603020102020204" pitchFamily="34" charset="0"/>
                        <a:ea typeface="Calibri" panose="020F0502020204030204" pitchFamily="34" charset="0"/>
                      </a:endParaRPr>
                    </a:p>
                    <a:p>
                      <a:pPr marL="342900" lvl="0" indent="-342900" algn="just">
                        <a:lnSpc>
                          <a:spcPct val="115000"/>
                        </a:lnSpc>
                        <a:spcAft>
                          <a:spcPts val="0"/>
                        </a:spcAft>
                        <a:buFont typeface="+mj-lt"/>
                        <a:buAutoNum type="alphaUcPeriod"/>
                      </a:pPr>
                      <a:r>
                        <a:rPr lang="en-US" sz="1300" dirty="0">
                          <a:effectLst/>
                          <a:latin typeface="Franklin Gothic Medium" panose="020B0603020102020204" pitchFamily="34" charset="0"/>
                          <a:ea typeface="Calibri" panose="020F0502020204030204" pitchFamily="34" charset="0"/>
                        </a:rPr>
                        <a:t>It is compulsory for workers to apply hand sanitizer before and after thumb print.</a:t>
                      </a:r>
                      <a:endParaRPr lang="en-MY" sz="1300" dirty="0">
                        <a:effectLst/>
                        <a:latin typeface="Arial" panose="020B0604020202020204" pitchFamily="34" charset="0"/>
                        <a:ea typeface="Calibri" panose="020F0502020204030204" pitchFamily="34" charset="0"/>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300" b="1" dirty="0">
                          <a:effectLst/>
                          <a:latin typeface="Franklin Gothic Medium" panose="020B0603020102020204" pitchFamily="34" charset="0"/>
                          <a:ea typeface="Calibri" panose="020F0502020204030204" pitchFamily="34" charset="0"/>
                        </a:rPr>
                        <a:t>CABIN</a:t>
                      </a:r>
                      <a:endParaRPr lang="en-MY" sz="1300" dirty="0">
                        <a:effectLst/>
                        <a:latin typeface="Franklin Gothic Medium" panose="020B0603020102020204" pitchFamily="34" charset="0"/>
                        <a:ea typeface="Calibri" panose="020F0502020204030204" pitchFamily="34" charset="0"/>
                      </a:endParaRPr>
                    </a:p>
                    <a:p>
                      <a:pPr marL="342900" lvl="0" indent="-342900" algn="just">
                        <a:lnSpc>
                          <a:spcPct val="115000"/>
                        </a:lnSpc>
                        <a:spcAft>
                          <a:spcPts val="0"/>
                        </a:spcAft>
                        <a:buFont typeface="+mj-lt"/>
                        <a:buAutoNum type="arabicPeriod"/>
                      </a:pPr>
                      <a:r>
                        <a:rPr lang="en-US" sz="1300" dirty="0">
                          <a:effectLst/>
                          <a:latin typeface="Franklin Gothic Medium" panose="020B0603020102020204" pitchFamily="34" charset="0"/>
                          <a:ea typeface="Calibri" panose="020F0502020204030204" pitchFamily="34" charset="0"/>
                        </a:rPr>
                        <a:t>Workers are to queue followed by lines that are prepared or to maintain </a:t>
                      </a:r>
                      <a:r>
                        <a:rPr lang="en-US" sz="1300" dirty="0">
                          <a:solidFill>
                            <a:srgbClr val="3C4245"/>
                          </a:solidFill>
                          <a:effectLst/>
                          <a:latin typeface="Franklin Gothic Medium" panose="020B0603020102020204" pitchFamily="34" charset="0"/>
                          <a:ea typeface="Calibri" panose="020F0502020204030204" pitchFamily="34" charset="0"/>
                        </a:rPr>
                        <a:t>at least 1.5 meter (5 feet) distance between one another.</a:t>
                      </a:r>
                      <a:endParaRPr lang="en-MY" sz="1300" dirty="0">
                        <a:effectLst/>
                        <a:latin typeface="Franklin Gothic Medium" panose="020B0603020102020204" pitchFamily="34" charset="0"/>
                        <a:ea typeface="Calibri" panose="020F0502020204030204" pitchFamily="34" charset="0"/>
                      </a:endParaRPr>
                    </a:p>
                    <a:p>
                      <a:pPr marL="342900" lvl="0" indent="-342900">
                        <a:lnSpc>
                          <a:spcPct val="115000"/>
                        </a:lnSpc>
                        <a:spcAft>
                          <a:spcPts val="0"/>
                        </a:spcAft>
                        <a:buFont typeface="+mj-lt"/>
                        <a:buAutoNum type="arabicPeriod"/>
                      </a:pPr>
                      <a:r>
                        <a:rPr lang="en-US" sz="1300" dirty="0">
                          <a:solidFill>
                            <a:srgbClr val="3C4245"/>
                          </a:solidFill>
                          <a:effectLst/>
                          <a:latin typeface="Franklin Gothic Medium" panose="020B0603020102020204" pitchFamily="34" charset="0"/>
                          <a:ea typeface="Calibri" panose="020F0502020204030204" pitchFamily="34" charset="0"/>
                        </a:rPr>
                        <a:t>Plant Manager/ Plant Engineer/ Plant Supervisor in charge will then run a health screening to each worker one at a time. </a:t>
                      </a:r>
                      <a:endParaRPr lang="en-MY" sz="1300" dirty="0">
                        <a:effectLst/>
                        <a:latin typeface="Franklin Gothic Medium" panose="020B0603020102020204" pitchFamily="34" charset="0"/>
                        <a:ea typeface="Calibri" panose="020F0502020204030204" pitchFamily="34" charset="0"/>
                      </a:endParaRPr>
                    </a:p>
                    <a:p>
                      <a:pPr marL="342900" lvl="0" indent="-342900">
                        <a:lnSpc>
                          <a:spcPct val="115000"/>
                        </a:lnSpc>
                        <a:spcAft>
                          <a:spcPts val="0"/>
                        </a:spcAft>
                        <a:buFont typeface="+mj-lt"/>
                        <a:buAutoNum type="arabicPeriod"/>
                      </a:pPr>
                      <a:r>
                        <a:rPr lang="en-US" sz="1300" dirty="0">
                          <a:solidFill>
                            <a:srgbClr val="3C4245"/>
                          </a:solidFill>
                          <a:effectLst/>
                          <a:latin typeface="Franklin Gothic Medium" panose="020B0603020102020204" pitchFamily="34" charset="0"/>
                          <a:ea typeface="Calibri" panose="020F0502020204030204" pitchFamily="34" charset="0"/>
                        </a:rPr>
                        <a:t>Health Screening </a:t>
                      </a:r>
                      <a:endParaRPr lang="en-MY" sz="1300" dirty="0">
                        <a:effectLst/>
                        <a:latin typeface="Franklin Gothic Medium" panose="020B0603020102020204" pitchFamily="34" charset="0"/>
                        <a:ea typeface="Calibri" panose="020F0502020204030204" pitchFamily="34" charset="0"/>
                      </a:endParaRPr>
                    </a:p>
                    <a:p>
                      <a:pPr marL="342900" lvl="0" indent="-342900">
                        <a:lnSpc>
                          <a:spcPct val="115000"/>
                        </a:lnSpc>
                        <a:spcAft>
                          <a:spcPts val="0"/>
                        </a:spcAft>
                        <a:buFont typeface="+mj-lt"/>
                        <a:buAutoNum type="alphaUcPeriod"/>
                      </a:pPr>
                      <a:r>
                        <a:rPr lang="en-US" sz="1300" dirty="0">
                          <a:effectLst/>
                          <a:latin typeface="Franklin Gothic Medium" panose="020B0603020102020204" pitchFamily="34" charset="0"/>
                          <a:ea typeface="Calibri" panose="020F0502020204030204" pitchFamily="34" charset="0"/>
                        </a:rPr>
                        <a:t>In the event if a worker is found at 37.3 Celsius body temperature. Guard reports incident immediately to the plant manager. </a:t>
                      </a:r>
                      <a:endParaRPr lang="en-MY" sz="1300" dirty="0">
                        <a:effectLst/>
                        <a:latin typeface="Franklin Gothic Medium" panose="020B0603020102020204" pitchFamily="34" charset="0"/>
                        <a:ea typeface="Calibri" panose="020F0502020204030204" pitchFamily="34" charset="0"/>
                      </a:endParaRPr>
                    </a:p>
                    <a:p>
                      <a:pPr marL="342900" lvl="0" indent="-342900">
                        <a:lnSpc>
                          <a:spcPct val="115000"/>
                        </a:lnSpc>
                        <a:spcAft>
                          <a:spcPts val="0"/>
                        </a:spcAft>
                        <a:buFont typeface="+mj-lt"/>
                        <a:buAutoNum type="alphaUcPeriod"/>
                      </a:pPr>
                      <a:r>
                        <a:rPr lang="en-US" sz="1300" dirty="0">
                          <a:effectLst/>
                          <a:latin typeface="Franklin Gothic Medium" panose="020B0603020102020204" pitchFamily="34" charset="0"/>
                          <a:ea typeface="Calibri" panose="020F0502020204030204" pitchFamily="34" charset="0"/>
                        </a:rPr>
                        <a:t>Plant manager advices worker or manage transportation for worker to seek medical attention. In the event there are more than 1 individuals in the same vehicle. It is compulsory to wear surgical mask/N95 </a:t>
                      </a:r>
                      <a:endParaRPr lang="en-MY" sz="1300" dirty="0">
                        <a:effectLst/>
                        <a:latin typeface="Franklin Gothic Medium" panose="020B0603020102020204" pitchFamily="34" charset="0"/>
                        <a:ea typeface="Calibri" panose="020F0502020204030204" pitchFamily="34" charset="0"/>
                      </a:endParaRPr>
                    </a:p>
                    <a:p>
                      <a:pPr marL="342900" lvl="0" indent="-342900">
                        <a:lnSpc>
                          <a:spcPct val="115000"/>
                        </a:lnSpc>
                        <a:spcAft>
                          <a:spcPts val="0"/>
                        </a:spcAft>
                        <a:buFont typeface="+mj-lt"/>
                        <a:buAutoNum type="alphaUcPeriod"/>
                      </a:pPr>
                      <a:r>
                        <a:rPr lang="en-US" sz="1300" dirty="0">
                          <a:effectLst/>
                          <a:latin typeface="Franklin Gothic Medium" panose="020B0603020102020204" pitchFamily="34" charset="0"/>
                          <a:ea typeface="Calibri" panose="020F0502020204030204" pitchFamily="34" charset="0"/>
                        </a:rPr>
                        <a:t>Plant manager are to report this to the Regional Production Manager within 30 minutes after the incident. </a:t>
                      </a:r>
                      <a:endParaRPr lang="en-MY" sz="1300" dirty="0">
                        <a:effectLst/>
                        <a:latin typeface="Franklin Gothic Medium" panose="020B0603020102020204" pitchFamily="34" charset="0"/>
                        <a:ea typeface="Calibri" panose="020F0502020204030204" pitchFamily="34" charset="0"/>
                      </a:endParaRPr>
                    </a:p>
                    <a:p>
                      <a:pPr marL="342900" lvl="0" indent="-342900">
                        <a:lnSpc>
                          <a:spcPct val="115000"/>
                        </a:lnSpc>
                        <a:spcAft>
                          <a:spcPts val="0"/>
                        </a:spcAft>
                        <a:buFont typeface="+mj-lt"/>
                        <a:buAutoNum type="alphaUcPeriod"/>
                      </a:pPr>
                      <a:r>
                        <a:rPr lang="en-US" sz="1300" dirty="0">
                          <a:effectLst/>
                          <a:latin typeface="Franklin Gothic Medium" panose="020B0603020102020204" pitchFamily="34" charset="0"/>
                          <a:ea typeface="Calibri" panose="020F0502020204030204" pitchFamily="34" charset="0"/>
                        </a:rPr>
                        <a:t>Workers who pass the medical screening are to proceed with the thumbprint section. </a:t>
                      </a:r>
                      <a:endParaRPr lang="en-MY" sz="1300" dirty="0">
                        <a:effectLst/>
                        <a:latin typeface="Franklin Gothic Medium" panose="020B0603020102020204" pitchFamily="34" charset="0"/>
                        <a:ea typeface="Calibri" panose="020F0502020204030204" pitchFamily="34" charset="0"/>
                      </a:endParaRPr>
                    </a:p>
                    <a:p>
                      <a:pPr marL="342900" lvl="0" indent="-342900">
                        <a:lnSpc>
                          <a:spcPct val="115000"/>
                        </a:lnSpc>
                        <a:spcAft>
                          <a:spcPts val="0"/>
                        </a:spcAft>
                        <a:buFont typeface="+mj-lt"/>
                        <a:buAutoNum type="arabicPeriod"/>
                      </a:pPr>
                      <a:r>
                        <a:rPr lang="en-US" sz="1300" dirty="0">
                          <a:effectLst/>
                          <a:latin typeface="Franklin Gothic Medium" panose="020B0603020102020204" pitchFamily="34" charset="0"/>
                          <a:ea typeface="Calibri" panose="020F0502020204030204" pitchFamily="34" charset="0"/>
                        </a:rPr>
                        <a:t>Thumbprint </a:t>
                      </a:r>
                      <a:endParaRPr lang="en-MY" sz="1300" dirty="0">
                        <a:effectLst/>
                        <a:latin typeface="Franklin Gothic Medium" panose="020B0603020102020204" pitchFamily="34" charset="0"/>
                        <a:ea typeface="Calibri" panose="020F0502020204030204" pitchFamily="34" charset="0"/>
                      </a:endParaRPr>
                    </a:p>
                    <a:p>
                      <a:pPr marL="342900" lvl="0" indent="-342900" algn="just">
                        <a:lnSpc>
                          <a:spcPct val="115000"/>
                        </a:lnSpc>
                        <a:spcAft>
                          <a:spcPts val="0"/>
                        </a:spcAft>
                        <a:buFont typeface="+mj-lt"/>
                        <a:buAutoNum type="alphaUcPeriod"/>
                      </a:pPr>
                      <a:r>
                        <a:rPr lang="en-US" sz="1300" dirty="0">
                          <a:effectLst/>
                          <a:latin typeface="Franklin Gothic Medium" panose="020B0603020102020204" pitchFamily="34" charset="0"/>
                          <a:ea typeface="Calibri" panose="020F0502020204030204" pitchFamily="34" charset="0"/>
                        </a:rPr>
                        <a:t>Workers are to queue outside the cabin followed by lines that are prepared or to maintain at least 1.5 meter (5 feet) distance between one another.</a:t>
                      </a:r>
                      <a:endParaRPr lang="en-MY" sz="1300" dirty="0">
                        <a:effectLst/>
                        <a:latin typeface="Franklin Gothic Medium" panose="020B0603020102020204" pitchFamily="34" charset="0"/>
                        <a:ea typeface="Calibri" panose="020F0502020204030204" pitchFamily="34" charset="0"/>
                      </a:endParaRPr>
                    </a:p>
                    <a:p>
                      <a:pPr marL="342900" lvl="0" indent="-342900" algn="just">
                        <a:lnSpc>
                          <a:spcPct val="115000"/>
                        </a:lnSpc>
                        <a:spcAft>
                          <a:spcPts val="0"/>
                        </a:spcAft>
                        <a:buFont typeface="+mj-lt"/>
                        <a:buAutoNum type="alphaUcPeriod"/>
                      </a:pPr>
                      <a:r>
                        <a:rPr lang="en-US" sz="1300" dirty="0">
                          <a:effectLst/>
                          <a:latin typeface="Franklin Gothic Medium" panose="020B0603020102020204" pitchFamily="34" charset="0"/>
                          <a:ea typeface="Calibri" panose="020F0502020204030204" pitchFamily="34" charset="0"/>
                        </a:rPr>
                        <a:t>One 1 worker is allowed to enter the cabin at a time. </a:t>
                      </a:r>
                      <a:endParaRPr lang="en-MY" sz="1300" dirty="0">
                        <a:effectLst/>
                        <a:latin typeface="Franklin Gothic Medium" panose="020B0603020102020204" pitchFamily="34" charset="0"/>
                        <a:ea typeface="Calibri" panose="020F0502020204030204" pitchFamily="34" charset="0"/>
                      </a:endParaRPr>
                    </a:p>
                    <a:p>
                      <a:pPr marL="342900" lvl="0" indent="-342900">
                        <a:lnSpc>
                          <a:spcPct val="115000"/>
                        </a:lnSpc>
                        <a:spcAft>
                          <a:spcPts val="0"/>
                        </a:spcAft>
                        <a:buFont typeface="+mj-lt"/>
                        <a:buAutoNum type="alphaUcPeriod"/>
                      </a:pPr>
                      <a:r>
                        <a:rPr lang="en-US" sz="1300" dirty="0">
                          <a:effectLst/>
                          <a:latin typeface="Franklin Gothic Medium" panose="020B0603020102020204" pitchFamily="34" charset="0"/>
                          <a:ea typeface="Calibri" panose="020F0502020204030204" pitchFamily="34" charset="0"/>
                        </a:rPr>
                        <a:t>It is compulsory for workers to apply hand sanitizer before and after thumb print.</a:t>
                      </a:r>
                      <a:endParaRPr lang="en-MY" sz="1300" dirty="0">
                        <a:effectLst/>
                        <a:latin typeface="Franklin Gothic Medium" panose="020B0603020102020204" pitchFamily="34" charset="0"/>
                        <a:ea typeface="Calibri" panose="020F0502020204030204" pitchFamily="34" charset="0"/>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4173793"/>
                  </a:ext>
                </a:extLst>
              </a:tr>
            </a:tbl>
          </a:graphicData>
        </a:graphic>
      </p:graphicFrame>
      <p:pic>
        <p:nvPicPr>
          <p:cNvPr id="4" name="Picture 2">
            <a:extLst>
              <a:ext uri="{FF2B5EF4-FFF2-40B4-BE49-F238E27FC236}">
                <a16:creationId xmlns:a16="http://schemas.microsoft.com/office/drawing/2014/main" id="{7739D028-66F5-43ED-A026-192020990A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7729" y="5662191"/>
            <a:ext cx="1510207" cy="969218"/>
          </a:xfrm>
          <a:prstGeom prst="rect">
            <a:avLst/>
          </a:prstGeom>
          <a:noFill/>
          <a:ln>
            <a:noFill/>
          </a:ln>
        </p:spPr>
      </p:pic>
      <p:sp>
        <p:nvSpPr>
          <p:cNvPr id="5" name="Rectangle 4">
            <a:extLst>
              <a:ext uri="{FF2B5EF4-FFF2-40B4-BE49-F238E27FC236}">
                <a16:creationId xmlns:a16="http://schemas.microsoft.com/office/drawing/2014/main" id="{D6FB6F9A-ECAF-4059-8D1D-A392A145542E}"/>
              </a:ext>
            </a:extLst>
          </p:cNvPr>
          <p:cNvSpPr/>
          <p:nvPr/>
        </p:nvSpPr>
        <p:spPr>
          <a:xfrm>
            <a:off x="7968483" y="6324600"/>
            <a:ext cx="2629246"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Franklin Gothic Medium"/>
              </a:rPr>
              <a:t>STAY SAFE TOGETHER</a:t>
            </a:r>
            <a:endParaRPr kumimoji="0" lang="en-MY" sz="2000" b="0" i="0"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343743336"/>
      </p:ext>
    </p:extLst>
  </p:cSld>
  <p:clrMapOvr>
    <a:masterClrMapping/>
  </p:clrMapOvr>
</p:sld>
</file>

<file path=ppt/theme/theme1.xml><?xml version="1.0" encoding="utf-8"?>
<a:theme xmlns:a="http://schemas.openxmlformats.org/drawingml/2006/main" name="Process 15 16x9">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ranklin Gothic">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ranklin Gothic">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ranklin Gothic">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1561068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unique diagram uses bold colors and connected hexagonal shapes for each step in a process. (Widescreen, 16X9 format)</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2012-04-27T06:43:00+00:00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TP102888330</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834286</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REDMOND\v-soujap</DisplayName>
        <AccountId>1954</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31340CCC-47B5-4245-8EFA-44937DE37B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82EF93-0C2C-4D32-840C-268BF9E96F3B}">
  <ds:schemaRefs>
    <ds:schemaRef ds:uri="http://schemas.microsoft.com/sharepoint/v3/contenttype/forms"/>
  </ds:schemaRefs>
</ds:datastoreItem>
</file>

<file path=customXml/itemProps3.xml><?xml version="1.0" encoding="utf-8"?>
<ds:datastoreItem xmlns:ds="http://schemas.openxmlformats.org/officeDocument/2006/customXml" ds:itemID="{EF257CB6-6D6C-452D-B55A-DEA54A016014}">
  <ds:schemaRefs>
    <ds:schemaRef ds:uri="http://schemas.microsoft.com/office/2006/metadata/properties"/>
    <ds:schemaRef ds:uri="http://schemas.microsoft.com/office/infopath/2007/PartnerControls"/>
    <ds:schemaRef ds:uri="4873beb7-5857-4685-be1f-d57550cc96cc"/>
  </ds:schemaRefs>
</ds:datastoreItem>
</file>

<file path=docProps/app.xml><?xml version="1.0" encoding="utf-8"?>
<Properties xmlns="http://schemas.openxmlformats.org/officeDocument/2006/extended-properties" xmlns:vt="http://schemas.openxmlformats.org/officeDocument/2006/docPropsVTypes">
  <Template>Business process chart with hexagon radial SmartArt (multicolor on black, widescreen)</Template>
  <TotalTime>0</TotalTime>
  <Words>3050</Words>
  <Application>Microsoft Office PowerPoint</Application>
  <PresentationFormat>Widescreen</PresentationFormat>
  <Paragraphs>186</Paragraphs>
  <Slides>5</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Franklin Gothic Book</vt:lpstr>
      <vt:lpstr>Franklin Gothic Medium</vt:lpstr>
      <vt:lpstr>Process 15 16x9</vt:lpstr>
      <vt:lpstr>1_Office Theme</vt:lpstr>
      <vt:lpstr>PowerPoint Presentation</vt:lpstr>
      <vt:lpstr>COVID-19 Safety Procedures  </vt:lpstr>
      <vt:lpstr>Clean your hands regularly  Always wash your hands with soap and water thoroughly for at least 20 seconds and dry them  Use alcohol-based hand sanitizer if you don’t have immediate access to soap and water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2020-04-30T05:26:27Z</dcterms:created>
  <dcterms:modified xsi:type="dcterms:W3CDTF">2020-04-30T12:36:41Z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